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sldIdLst>
    <p:sldId id="292" r:id="rId3"/>
    <p:sldId id="257" r:id="rId4"/>
    <p:sldId id="298" r:id="rId5"/>
    <p:sldId id="299" r:id="rId6"/>
    <p:sldId id="258" r:id="rId7"/>
    <p:sldId id="259" r:id="rId8"/>
    <p:sldId id="260" r:id="rId9"/>
    <p:sldId id="261" r:id="rId10"/>
    <p:sldId id="300" r:id="rId11"/>
    <p:sldId id="301" r:id="rId12"/>
    <p:sldId id="302" r:id="rId13"/>
    <p:sldId id="262" r:id="rId14"/>
    <p:sldId id="263"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264" r:id="rId32"/>
    <p:sldId id="265" r:id="rId33"/>
    <p:sldId id="266" r:id="rId34"/>
    <p:sldId id="267" r:id="rId35"/>
    <p:sldId id="268" r:id="rId36"/>
    <p:sldId id="269" r:id="rId37"/>
    <p:sldId id="270" r:id="rId38"/>
    <p:sldId id="271" r:id="rId39"/>
    <p:sldId id="319" r:id="rId40"/>
    <p:sldId id="320" r:id="rId41"/>
    <p:sldId id="321" r:id="rId42"/>
    <p:sldId id="322" r:id="rId43"/>
    <p:sldId id="323" r:id="rId44"/>
    <p:sldId id="324" r:id="rId45"/>
    <p:sldId id="325" r:id="rId46"/>
    <p:sldId id="326" r:id="rId47"/>
    <p:sldId id="327" r:id="rId48"/>
    <p:sldId id="328" r:id="rId49"/>
    <p:sldId id="329" r:id="rId50"/>
    <p:sldId id="272" r:id="rId51"/>
    <p:sldId id="273" r:id="rId52"/>
    <p:sldId id="274" r:id="rId53"/>
    <p:sldId id="330" r:id="rId54"/>
    <p:sldId id="331" r:id="rId55"/>
    <p:sldId id="332" r:id="rId56"/>
    <p:sldId id="333" r:id="rId57"/>
    <p:sldId id="334" r:id="rId58"/>
    <p:sldId id="275" r:id="rId59"/>
    <p:sldId id="276" r:id="rId60"/>
    <p:sldId id="277" r:id="rId61"/>
    <p:sldId id="278" r:id="rId62"/>
    <p:sldId id="279" r:id="rId63"/>
    <p:sldId id="280" r:id="rId64"/>
    <p:sldId id="281" r:id="rId65"/>
    <p:sldId id="282" r:id="rId66"/>
    <p:sldId id="335" r:id="rId67"/>
    <p:sldId id="336" r:id="rId68"/>
    <p:sldId id="337" r:id="rId69"/>
    <p:sldId id="338" r:id="rId70"/>
    <p:sldId id="283" r:id="rId71"/>
    <p:sldId id="284" r:id="rId72"/>
    <p:sldId id="285" r:id="rId73"/>
    <p:sldId id="286" r:id="rId74"/>
    <p:sldId id="287" r:id="rId75"/>
    <p:sldId id="288" r:id="rId76"/>
    <p:sldId id="293" r:id="rId77"/>
    <p:sldId id="294" r:id="rId78"/>
    <p:sldId id="295" r:id="rId79"/>
    <p:sldId id="296" r:id="rId80"/>
    <p:sldId id="297" r:id="rId81"/>
    <p:sldId id="289" r:id="rId82"/>
  </p:sldIdLst>
  <p:sldSz cx="9461500" cy="7302500"/>
  <p:notesSz cx="9461500" cy="7302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5" d="100"/>
          <a:sy n="95" d="100"/>
        </p:scale>
        <p:origin x="348"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480" y="1974371"/>
            <a:ext cx="3952307" cy="1676879"/>
          </a:xfrm>
        </p:spPr>
        <p:txBody>
          <a:bodyPr anchor="b">
            <a:normAutofit/>
          </a:bodyPr>
          <a:lstStyle>
            <a:lvl1pPr algn="l">
              <a:defRPr sz="2794"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93137" y="1217084"/>
            <a:ext cx="2483644" cy="48683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42"/>
            </a:lvl1pPr>
            <a:lvl2pPr marL="354787" indent="0">
              <a:buNone/>
              <a:defRPr sz="1242"/>
            </a:lvl2pPr>
            <a:lvl3pPr marL="709574" indent="0">
              <a:buNone/>
              <a:defRPr sz="1242"/>
            </a:lvl3pPr>
            <a:lvl4pPr marL="1064362" indent="0">
              <a:buNone/>
              <a:defRPr sz="1242"/>
            </a:lvl4pPr>
            <a:lvl5pPr marL="1419149" indent="0">
              <a:buNone/>
              <a:defRPr sz="1242"/>
            </a:lvl5pPr>
            <a:lvl6pPr marL="1773936" indent="0">
              <a:buNone/>
              <a:defRPr sz="1242"/>
            </a:lvl6pPr>
            <a:lvl7pPr marL="2128723" indent="0">
              <a:buNone/>
              <a:defRPr sz="1242"/>
            </a:lvl7pPr>
            <a:lvl8pPr marL="2483510" indent="0">
              <a:buNone/>
              <a:defRPr sz="1242"/>
            </a:lvl8pPr>
            <a:lvl9pPr marL="2838298" indent="0">
              <a:buNone/>
              <a:defRPr sz="1242"/>
            </a:lvl9pPr>
          </a:lstStyle>
          <a:p>
            <a:r>
              <a:rPr lang="en-US"/>
              <a:t>Click icon to add picture</a:t>
            </a:r>
            <a:endParaRPr lang="en-US" dirty="0"/>
          </a:p>
        </p:txBody>
      </p:sp>
      <p:sp>
        <p:nvSpPr>
          <p:cNvPr id="4" name="Text Placeholder 3"/>
          <p:cNvSpPr>
            <a:spLocks noGrp="1"/>
          </p:cNvSpPr>
          <p:nvPr>
            <p:ph type="body" sz="half" idx="2"/>
          </p:nvPr>
        </p:nvSpPr>
        <p:spPr>
          <a:xfrm>
            <a:off x="896293" y="3894667"/>
            <a:ext cx="3946156" cy="1460500"/>
          </a:xfrm>
        </p:spPr>
        <p:txBody>
          <a:bodyPr>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7249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294" y="5111736"/>
            <a:ext cx="6849078" cy="603471"/>
          </a:xfrm>
        </p:spPr>
        <p:txBody>
          <a:bodyPr anchor="b">
            <a:normAutofit/>
          </a:bodyPr>
          <a:lstStyle>
            <a:lvl1pPr algn="l">
              <a:defRPr sz="1862"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6293" y="730250"/>
            <a:ext cx="6849078" cy="387663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42"/>
            </a:lvl1pPr>
            <a:lvl2pPr marL="354787" indent="0">
              <a:buNone/>
              <a:defRPr sz="1242"/>
            </a:lvl2pPr>
            <a:lvl3pPr marL="709574" indent="0">
              <a:buNone/>
              <a:defRPr sz="1242"/>
            </a:lvl3pPr>
            <a:lvl4pPr marL="1064362" indent="0">
              <a:buNone/>
              <a:defRPr sz="1242"/>
            </a:lvl4pPr>
            <a:lvl5pPr marL="1419149" indent="0">
              <a:buNone/>
              <a:defRPr sz="1242"/>
            </a:lvl5pPr>
            <a:lvl6pPr marL="1773936" indent="0">
              <a:buNone/>
              <a:defRPr sz="1242"/>
            </a:lvl6pPr>
            <a:lvl7pPr marL="2128723" indent="0">
              <a:buNone/>
              <a:defRPr sz="1242"/>
            </a:lvl7pPr>
            <a:lvl8pPr marL="2483510" indent="0">
              <a:buNone/>
              <a:defRPr sz="1242"/>
            </a:lvl8pPr>
            <a:lvl9pPr marL="2838298" indent="0">
              <a:buNone/>
              <a:defRPr sz="1242"/>
            </a:lvl9pPr>
          </a:lstStyle>
          <a:p>
            <a:r>
              <a:rPr lang="en-US"/>
              <a:t>Click icon to add picture</a:t>
            </a:r>
            <a:endParaRPr lang="en-US" dirty="0"/>
          </a:p>
        </p:txBody>
      </p:sp>
      <p:sp>
        <p:nvSpPr>
          <p:cNvPr id="4" name="Text Placeholder 3"/>
          <p:cNvSpPr>
            <a:spLocks noGrp="1"/>
          </p:cNvSpPr>
          <p:nvPr>
            <p:ph type="body" sz="half" idx="2"/>
          </p:nvPr>
        </p:nvSpPr>
        <p:spPr>
          <a:xfrm>
            <a:off x="896294" y="5715207"/>
            <a:ext cx="6849077" cy="525712"/>
          </a:xfrm>
        </p:spPr>
        <p:txBody>
          <a:bodyPr>
            <a:normAutofit/>
          </a:bodyPr>
          <a:lstStyle>
            <a:lvl1pPr marL="0" indent="0">
              <a:buNone/>
              <a:defRPr sz="931"/>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5" name="Date Placeholder 4"/>
          <p:cNvSpPr>
            <a:spLocks noGrp="1"/>
          </p:cNvSpPr>
          <p:nvPr>
            <p:ph type="dt" sz="half" idx="10"/>
          </p:nvPr>
        </p:nvSpPr>
        <p:spPr/>
        <p:txBody>
          <a:bodyPr/>
          <a:lstStyle/>
          <a:p>
            <a:fld id="{C6815B7C-4F0C-4F66-A66F-EF438BE85D1D}"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608873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96293" y="1541639"/>
            <a:ext cx="6849079" cy="2109611"/>
          </a:xfrm>
        </p:spPr>
        <p:txBody>
          <a:bodyPr/>
          <a:lstStyle>
            <a:lvl1pPr>
              <a:defRPr sz="3725"/>
            </a:lvl1pPr>
          </a:lstStyle>
          <a:p>
            <a:r>
              <a:rPr lang="en-US"/>
              <a:t>Click to edit Master title style</a:t>
            </a:r>
            <a:endParaRPr lang="en-US" dirty="0"/>
          </a:p>
        </p:txBody>
      </p:sp>
      <p:sp>
        <p:nvSpPr>
          <p:cNvPr id="8" name="Text Placeholder 3"/>
          <p:cNvSpPr>
            <a:spLocks noGrp="1"/>
          </p:cNvSpPr>
          <p:nvPr>
            <p:ph type="body" sz="half" idx="2"/>
          </p:nvPr>
        </p:nvSpPr>
        <p:spPr>
          <a:xfrm>
            <a:off x="896293" y="3894666"/>
            <a:ext cx="6849079" cy="2515306"/>
          </a:xfrm>
        </p:spPr>
        <p:txBody>
          <a:bodyPr anchor="ctr">
            <a:normAutofit/>
          </a:bodyPr>
          <a:lstStyle>
            <a:lvl1pPr marL="0" indent="0">
              <a:buNone/>
              <a:defRPr sz="1397"/>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614584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111" y="1541639"/>
            <a:ext cx="6207802" cy="2473963"/>
          </a:xfrm>
        </p:spPr>
        <p:txBody>
          <a:bodyPr/>
          <a:lstStyle>
            <a:lvl1pPr>
              <a:defRPr sz="3725"/>
            </a:lvl1pPr>
          </a:lstStyle>
          <a:p>
            <a:r>
              <a:rPr lang="en-US"/>
              <a:t>Click to edit Master title style</a:t>
            </a:r>
            <a:endParaRPr lang="en-US" dirty="0"/>
          </a:p>
        </p:txBody>
      </p:sp>
      <p:sp>
        <p:nvSpPr>
          <p:cNvPr id="14" name="Text Placeholder 3"/>
          <p:cNvSpPr>
            <a:spLocks noGrp="1"/>
          </p:cNvSpPr>
          <p:nvPr>
            <p:ph type="body" sz="half" idx="13"/>
          </p:nvPr>
        </p:nvSpPr>
        <p:spPr>
          <a:xfrm>
            <a:off x="1498071" y="4015602"/>
            <a:ext cx="5649311" cy="364352"/>
          </a:xfrm>
        </p:spPr>
        <p:txBody>
          <a:bodyPr anchor="t">
            <a:normAutofit/>
          </a:bodyPr>
          <a:lstStyle>
            <a:lvl1pPr marL="0" indent="0">
              <a:buNone/>
              <a:defRPr lang="en-US" sz="1086" b="0" i="0" kern="1200" cap="small" dirty="0">
                <a:solidFill>
                  <a:schemeClr val="accent1">
                    <a:lumMod val="60000"/>
                    <a:lumOff val="40000"/>
                  </a:schemeClr>
                </a:solidFill>
                <a:latin typeface="+mj-lt"/>
                <a:ea typeface="+mj-ea"/>
                <a:cs typeface="+mj-cs"/>
              </a:defRPr>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10" name="Text Placeholder 3"/>
          <p:cNvSpPr>
            <a:spLocks noGrp="1"/>
          </p:cNvSpPr>
          <p:nvPr>
            <p:ph type="body" sz="half" idx="2"/>
          </p:nvPr>
        </p:nvSpPr>
        <p:spPr>
          <a:xfrm>
            <a:off x="896293" y="4632644"/>
            <a:ext cx="6849079" cy="1785056"/>
          </a:xfrm>
        </p:spPr>
        <p:txBody>
          <a:bodyPr anchor="ctr">
            <a:normAutofit/>
          </a:bodyPr>
          <a:lstStyle>
            <a:lvl1pPr marL="0" indent="0">
              <a:buNone/>
              <a:defRPr sz="1397"/>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
        <p:nvSpPr>
          <p:cNvPr id="12" name="TextBox 11"/>
          <p:cNvSpPr txBox="1"/>
          <p:nvPr/>
        </p:nvSpPr>
        <p:spPr>
          <a:xfrm>
            <a:off x="697114" y="1034205"/>
            <a:ext cx="622317" cy="1549207"/>
          </a:xfrm>
          <a:prstGeom prst="rect">
            <a:avLst/>
          </a:prstGeom>
          <a:noFill/>
        </p:spPr>
        <p:txBody>
          <a:bodyPr wrap="square" rtlCol="0">
            <a:spAutoFit/>
          </a:bodyPr>
          <a:lstStyle/>
          <a:p>
            <a:pPr algn="r"/>
            <a:r>
              <a:rPr lang="en-US" sz="9467" b="0" i="0" dirty="0">
                <a:solidFill>
                  <a:schemeClr val="accent1">
                    <a:lumMod val="60000"/>
                    <a:lumOff val="40000"/>
                  </a:schemeClr>
                </a:solidFill>
                <a:latin typeface="Arial"/>
                <a:ea typeface="+mj-ea"/>
                <a:cs typeface="+mj-cs"/>
              </a:rPr>
              <a:t>“</a:t>
            </a:r>
          </a:p>
        </p:txBody>
      </p:sp>
      <p:sp>
        <p:nvSpPr>
          <p:cNvPr id="11" name="TextBox 10"/>
          <p:cNvSpPr txBox="1"/>
          <p:nvPr/>
        </p:nvSpPr>
        <p:spPr>
          <a:xfrm>
            <a:off x="7240849" y="2783199"/>
            <a:ext cx="622317" cy="1549207"/>
          </a:xfrm>
          <a:prstGeom prst="rect">
            <a:avLst/>
          </a:prstGeom>
          <a:noFill/>
        </p:spPr>
        <p:txBody>
          <a:bodyPr wrap="square" rtlCol="0">
            <a:spAutoFit/>
          </a:bodyPr>
          <a:lstStyle/>
          <a:p>
            <a:pPr algn="r"/>
            <a:r>
              <a:rPr lang="en-US" sz="9467"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2749447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96293" y="3326695"/>
            <a:ext cx="6849079" cy="1760331"/>
          </a:xfrm>
        </p:spPr>
        <p:txBody>
          <a:bodyPr anchor="b"/>
          <a:lstStyle>
            <a:lvl1pPr algn="l">
              <a:defRPr sz="3104" b="0" cap="none"/>
            </a:lvl1pPr>
          </a:lstStyle>
          <a:p>
            <a:r>
              <a:rPr lang="en-US"/>
              <a:t>Click to edit Master title style</a:t>
            </a:r>
            <a:endParaRPr lang="en-US" dirty="0"/>
          </a:p>
        </p:txBody>
      </p:sp>
      <p:sp>
        <p:nvSpPr>
          <p:cNvPr id="3" name="Text Placeholder 2"/>
          <p:cNvSpPr>
            <a:spLocks noGrp="1"/>
          </p:cNvSpPr>
          <p:nvPr>
            <p:ph type="body" idx="1"/>
          </p:nvPr>
        </p:nvSpPr>
        <p:spPr>
          <a:xfrm>
            <a:off x="896293" y="5087026"/>
            <a:ext cx="6849078" cy="916167"/>
          </a:xfrm>
        </p:spPr>
        <p:txBody>
          <a:bodyPr anchor="t"/>
          <a:lstStyle>
            <a:lvl1pPr marL="0" indent="0" algn="l">
              <a:buNone/>
              <a:defRPr sz="1552" cap="none">
                <a:solidFill>
                  <a:schemeClr val="accent1">
                    <a:lumMod val="60000"/>
                    <a:lumOff val="40000"/>
                  </a:schemeClr>
                </a:solidFill>
              </a:defRPr>
            </a:lvl1pPr>
            <a:lvl2pPr marL="354787" indent="0">
              <a:buNone/>
              <a:defRPr sz="1397">
                <a:solidFill>
                  <a:schemeClr val="tx1">
                    <a:tint val="75000"/>
                  </a:schemeClr>
                </a:solidFill>
              </a:defRPr>
            </a:lvl2pPr>
            <a:lvl3pPr marL="709574" indent="0">
              <a:buNone/>
              <a:defRPr sz="1242">
                <a:solidFill>
                  <a:schemeClr val="tx1">
                    <a:tint val="75000"/>
                  </a:schemeClr>
                </a:solidFill>
              </a:defRPr>
            </a:lvl3pPr>
            <a:lvl4pPr marL="1064362" indent="0">
              <a:buNone/>
              <a:defRPr sz="1086">
                <a:solidFill>
                  <a:schemeClr val="tx1">
                    <a:tint val="75000"/>
                  </a:schemeClr>
                </a:solidFill>
              </a:defRPr>
            </a:lvl4pPr>
            <a:lvl5pPr marL="1419149" indent="0">
              <a:buNone/>
              <a:defRPr sz="1086">
                <a:solidFill>
                  <a:schemeClr val="tx1">
                    <a:tint val="75000"/>
                  </a:schemeClr>
                </a:solidFill>
              </a:defRPr>
            </a:lvl5pPr>
            <a:lvl6pPr marL="1773936" indent="0">
              <a:buNone/>
              <a:defRPr sz="1086">
                <a:solidFill>
                  <a:schemeClr val="tx1">
                    <a:tint val="75000"/>
                  </a:schemeClr>
                </a:solidFill>
              </a:defRPr>
            </a:lvl6pPr>
            <a:lvl7pPr marL="2128723" indent="0">
              <a:buNone/>
              <a:defRPr sz="1086">
                <a:solidFill>
                  <a:schemeClr val="tx1">
                    <a:tint val="75000"/>
                  </a:schemeClr>
                </a:solidFill>
              </a:defRPr>
            </a:lvl7pPr>
            <a:lvl8pPr marL="2483510" indent="0">
              <a:buNone/>
              <a:defRPr sz="1086">
                <a:solidFill>
                  <a:schemeClr val="tx1">
                    <a:tint val="75000"/>
                  </a:schemeClr>
                </a:solidFill>
              </a:defRPr>
            </a:lvl8pPr>
            <a:lvl9pPr marL="2838298" indent="0">
              <a:buNone/>
              <a:defRPr sz="10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177138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59"/>
            </a:lvl1pPr>
          </a:lstStyle>
          <a:p>
            <a:r>
              <a:rPr lang="en-US"/>
              <a:t>Click to edit Master title style</a:t>
            </a:r>
            <a:endParaRPr lang="en-US" dirty="0"/>
          </a:p>
        </p:txBody>
      </p:sp>
      <p:sp>
        <p:nvSpPr>
          <p:cNvPr id="3" name="Text Placeholder 2"/>
          <p:cNvSpPr>
            <a:spLocks noGrp="1"/>
          </p:cNvSpPr>
          <p:nvPr>
            <p:ph type="body" idx="1"/>
          </p:nvPr>
        </p:nvSpPr>
        <p:spPr>
          <a:xfrm>
            <a:off x="491193" y="2109611"/>
            <a:ext cx="2286891" cy="613612"/>
          </a:xfrm>
        </p:spPr>
        <p:txBody>
          <a:bodyPr anchor="b">
            <a:noAutofit/>
          </a:bodyPr>
          <a:lstStyle>
            <a:lvl1pPr marL="0" indent="0">
              <a:buNone/>
              <a:defRPr sz="1862" b="0">
                <a:solidFill>
                  <a:schemeClr val="accent1">
                    <a:lumMod val="60000"/>
                    <a:lumOff val="40000"/>
                  </a:schemeClr>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16" name="Text Placeholder 3"/>
          <p:cNvSpPr>
            <a:spLocks noGrp="1"/>
          </p:cNvSpPr>
          <p:nvPr>
            <p:ph type="body" sz="half" idx="15"/>
          </p:nvPr>
        </p:nvSpPr>
        <p:spPr>
          <a:xfrm>
            <a:off x="506338" y="2839861"/>
            <a:ext cx="2271746" cy="3821980"/>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5" name="Text Placeholder 4"/>
          <p:cNvSpPr>
            <a:spLocks noGrp="1"/>
          </p:cNvSpPr>
          <p:nvPr>
            <p:ph type="body" sz="quarter" idx="3"/>
          </p:nvPr>
        </p:nvSpPr>
        <p:spPr>
          <a:xfrm>
            <a:off x="3013882" y="2109611"/>
            <a:ext cx="2278645" cy="613612"/>
          </a:xfrm>
        </p:spPr>
        <p:txBody>
          <a:bodyPr anchor="b">
            <a:noAutofit/>
          </a:bodyPr>
          <a:lstStyle>
            <a:lvl1pPr marL="0" indent="0">
              <a:buNone/>
              <a:defRPr sz="1862" b="0">
                <a:solidFill>
                  <a:schemeClr val="accent1">
                    <a:lumMod val="60000"/>
                    <a:lumOff val="40000"/>
                  </a:schemeClr>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19" name="Text Placeholder 3"/>
          <p:cNvSpPr>
            <a:spLocks noGrp="1"/>
          </p:cNvSpPr>
          <p:nvPr>
            <p:ph type="body" sz="half" idx="16"/>
          </p:nvPr>
        </p:nvSpPr>
        <p:spPr>
          <a:xfrm>
            <a:off x="3005692" y="2839861"/>
            <a:ext cx="2286835" cy="3821980"/>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14" name="Text Placeholder 4"/>
          <p:cNvSpPr>
            <a:spLocks noGrp="1"/>
          </p:cNvSpPr>
          <p:nvPr>
            <p:ph type="body" sz="quarter" idx="13"/>
          </p:nvPr>
        </p:nvSpPr>
        <p:spPr>
          <a:xfrm>
            <a:off x="5529064" y="2109611"/>
            <a:ext cx="2275442" cy="613612"/>
          </a:xfrm>
        </p:spPr>
        <p:txBody>
          <a:bodyPr anchor="b">
            <a:noAutofit/>
          </a:bodyPr>
          <a:lstStyle>
            <a:lvl1pPr marL="0" indent="0">
              <a:buNone/>
              <a:defRPr sz="1862" b="0">
                <a:solidFill>
                  <a:schemeClr val="accent1">
                    <a:lumMod val="60000"/>
                    <a:lumOff val="40000"/>
                  </a:schemeClr>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20" name="Text Placeholder 3"/>
          <p:cNvSpPr>
            <a:spLocks noGrp="1"/>
          </p:cNvSpPr>
          <p:nvPr>
            <p:ph type="body" sz="half" idx="17"/>
          </p:nvPr>
        </p:nvSpPr>
        <p:spPr>
          <a:xfrm>
            <a:off x="5529064" y="2839861"/>
            <a:ext cx="2275442" cy="3821980"/>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cxnSp>
        <p:nvCxnSpPr>
          <p:cNvPr id="17" name="Straight Connector 16"/>
          <p:cNvCxnSpPr/>
          <p:nvPr/>
        </p:nvCxnSpPr>
        <p:spPr>
          <a:xfrm>
            <a:off x="2891641" y="2271889"/>
            <a:ext cx="0" cy="421922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402978" y="2271889"/>
            <a:ext cx="0" cy="422399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329492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59"/>
            </a:lvl1pPr>
          </a:lstStyle>
          <a:p>
            <a:r>
              <a:rPr lang="en-US"/>
              <a:t>Click to edit Master title style</a:t>
            </a:r>
            <a:endParaRPr lang="en-US" dirty="0"/>
          </a:p>
        </p:txBody>
      </p:sp>
      <p:sp>
        <p:nvSpPr>
          <p:cNvPr id="3" name="Text Placeholder 2"/>
          <p:cNvSpPr>
            <a:spLocks noGrp="1"/>
          </p:cNvSpPr>
          <p:nvPr>
            <p:ph type="body" idx="1"/>
          </p:nvPr>
        </p:nvSpPr>
        <p:spPr>
          <a:xfrm>
            <a:off x="506339" y="4526474"/>
            <a:ext cx="2281601" cy="613612"/>
          </a:xfrm>
        </p:spPr>
        <p:txBody>
          <a:bodyPr anchor="b">
            <a:noAutofit/>
          </a:bodyPr>
          <a:lstStyle>
            <a:lvl1pPr marL="0" indent="0">
              <a:buNone/>
              <a:defRPr sz="1862" b="0">
                <a:solidFill>
                  <a:schemeClr val="accent1"/>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29" name="Picture Placeholder 2"/>
          <p:cNvSpPr>
            <a:spLocks noGrp="1" noChangeAspect="1"/>
          </p:cNvSpPr>
          <p:nvPr>
            <p:ph type="pic" idx="15"/>
          </p:nvPr>
        </p:nvSpPr>
        <p:spPr>
          <a:xfrm>
            <a:off x="506339" y="2353028"/>
            <a:ext cx="2281601" cy="1622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42"/>
            </a:lvl1pPr>
            <a:lvl2pPr marL="354787" indent="0">
              <a:buNone/>
              <a:defRPr sz="1242"/>
            </a:lvl2pPr>
            <a:lvl3pPr marL="709574" indent="0">
              <a:buNone/>
              <a:defRPr sz="1242"/>
            </a:lvl3pPr>
            <a:lvl4pPr marL="1064362" indent="0">
              <a:buNone/>
              <a:defRPr sz="1242"/>
            </a:lvl4pPr>
            <a:lvl5pPr marL="1419149" indent="0">
              <a:buNone/>
              <a:defRPr sz="1242"/>
            </a:lvl5pPr>
            <a:lvl6pPr marL="1773936" indent="0">
              <a:buNone/>
              <a:defRPr sz="1242"/>
            </a:lvl6pPr>
            <a:lvl7pPr marL="2128723" indent="0">
              <a:buNone/>
              <a:defRPr sz="1242"/>
            </a:lvl7pPr>
            <a:lvl8pPr marL="2483510" indent="0">
              <a:buNone/>
              <a:defRPr sz="1242"/>
            </a:lvl8pPr>
            <a:lvl9pPr marL="2838298" indent="0">
              <a:buNone/>
              <a:defRPr sz="1242"/>
            </a:lvl9pPr>
          </a:lstStyle>
          <a:p>
            <a:r>
              <a:rPr lang="en-US"/>
              <a:t>Click icon to add picture</a:t>
            </a:r>
            <a:endParaRPr lang="en-US" dirty="0"/>
          </a:p>
        </p:txBody>
      </p:sp>
      <p:sp>
        <p:nvSpPr>
          <p:cNvPr id="22" name="Text Placeholder 3"/>
          <p:cNvSpPr>
            <a:spLocks noGrp="1"/>
          </p:cNvSpPr>
          <p:nvPr>
            <p:ph type="body" sz="half" idx="18"/>
          </p:nvPr>
        </p:nvSpPr>
        <p:spPr>
          <a:xfrm>
            <a:off x="506339" y="5140086"/>
            <a:ext cx="2281601" cy="701914"/>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5" name="Text Placeholder 4"/>
          <p:cNvSpPr>
            <a:spLocks noGrp="1"/>
          </p:cNvSpPr>
          <p:nvPr>
            <p:ph type="body" sz="quarter" idx="3"/>
          </p:nvPr>
        </p:nvSpPr>
        <p:spPr>
          <a:xfrm>
            <a:off x="3018317" y="4526474"/>
            <a:ext cx="2274210" cy="613612"/>
          </a:xfrm>
        </p:spPr>
        <p:txBody>
          <a:bodyPr anchor="b">
            <a:noAutofit/>
          </a:bodyPr>
          <a:lstStyle>
            <a:lvl1pPr marL="0" indent="0">
              <a:buNone/>
              <a:defRPr sz="1862" b="0">
                <a:solidFill>
                  <a:schemeClr val="accent1"/>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30" name="Picture Placeholder 2"/>
          <p:cNvSpPr>
            <a:spLocks noGrp="1" noChangeAspect="1"/>
          </p:cNvSpPr>
          <p:nvPr>
            <p:ph type="pic" idx="21"/>
          </p:nvPr>
        </p:nvSpPr>
        <p:spPr>
          <a:xfrm>
            <a:off x="3018316" y="2353028"/>
            <a:ext cx="2274210" cy="1622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42"/>
            </a:lvl1pPr>
            <a:lvl2pPr marL="354787" indent="0">
              <a:buNone/>
              <a:defRPr sz="1242"/>
            </a:lvl2pPr>
            <a:lvl3pPr marL="709574" indent="0">
              <a:buNone/>
              <a:defRPr sz="1242"/>
            </a:lvl3pPr>
            <a:lvl4pPr marL="1064362" indent="0">
              <a:buNone/>
              <a:defRPr sz="1242"/>
            </a:lvl4pPr>
            <a:lvl5pPr marL="1419149" indent="0">
              <a:buNone/>
              <a:defRPr sz="1242"/>
            </a:lvl5pPr>
            <a:lvl6pPr marL="1773936" indent="0">
              <a:buNone/>
              <a:defRPr sz="1242"/>
            </a:lvl6pPr>
            <a:lvl7pPr marL="2128723" indent="0">
              <a:buNone/>
              <a:defRPr sz="1242"/>
            </a:lvl7pPr>
            <a:lvl8pPr marL="2483510" indent="0">
              <a:buNone/>
              <a:defRPr sz="1242"/>
            </a:lvl8pPr>
            <a:lvl9pPr marL="2838298" indent="0">
              <a:buNone/>
              <a:defRPr sz="1242"/>
            </a:lvl9pPr>
          </a:lstStyle>
          <a:p>
            <a:r>
              <a:rPr lang="en-US"/>
              <a:t>Click icon to add picture</a:t>
            </a:r>
            <a:endParaRPr lang="en-US" dirty="0"/>
          </a:p>
        </p:txBody>
      </p:sp>
      <p:sp>
        <p:nvSpPr>
          <p:cNvPr id="23" name="Text Placeholder 3"/>
          <p:cNvSpPr>
            <a:spLocks noGrp="1"/>
          </p:cNvSpPr>
          <p:nvPr>
            <p:ph type="body" sz="half" idx="19"/>
          </p:nvPr>
        </p:nvSpPr>
        <p:spPr>
          <a:xfrm>
            <a:off x="3017267" y="5140085"/>
            <a:ext cx="2277221" cy="701914"/>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14" name="Text Placeholder 4"/>
          <p:cNvSpPr>
            <a:spLocks noGrp="1"/>
          </p:cNvSpPr>
          <p:nvPr>
            <p:ph type="body" sz="quarter" idx="13"/>
          </p:nvPr>
        </p:nvSpPr>
        <p:spPr>
          <a:xfrm>
            <a:off x="5529064" y="4526474"/>
            <a:ext cx="2275442" cy="613612"/>
          </a:xfrm>
        </p:spPr>
        <p:txBody>
          <a:bodyPr anchor="b">
            <a:noAutofit/>
          </a:bodyPr>
          <a:lstStyle>
            <a:lvl1pPr marL="0" indent="0">
              <a:buNone/>
              <a:defRPr sz="1862" b="0">
                <a:solidFill>
                  <a:schemeClr val="accent1"/>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31" name="Picture Placeholder 2"/>
          <p:cNvSpPr>
            <a:spLocks noGrp="1" noChangeAspect="1"/>
          </p:cNvSpPr>
          <p:nvPr>
            <p:ph type="pic" idx="22"/>
          </p:nvPr>
        </p:nvSpPr>
        <p:spPr>
          <a:xfrm>
            <a:off x="5529064" y="2353028"/>
            <a:ext cx="2275442" cy="162277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42"/>
            </a:lvl1pPr>
            <a:lvl2pPr marL="354787" indent="0">
              <a:buNone/>
              <a:defRPr sz="1242"/>
            </a:lvl2pPr>
            <a:lvl3pPr marL="709574" indent="0">
              <a:buNone/>
              <a:defRPr sz="1242"/>
            </a:lvl3pPr>
            <a:lvl4pPr marL="1064362" indent="0">
              <a:buNone/>
              <a:defRPr sz="1242"/>
            </a:lvl4pPr>
            <a:lvl5pPr marL="1419149" indent="0">
              <a:buNone/>
              <a:defRPr sz="1242"/>
            </a:lvl5pPr>
            <a:lvl6pPr marL="1773936" indent="0">
              <a:buNone/>
              <a:defRPr sz="1242"/>
            </a:lvl6pPr>
            <a:lvl7pPr marL="2128723" indent="0">
              <a:buNone/>
              <a:defRPr sz="1242"/>
            </a:lvl7pPr>
            <a:lvl8pPr marL="2483510" indent="0">
              <a:buNone/>
              <a:defRPr sz="1242"/>
            </a:lvl8pPr>
            <a:lvl9pPr marL="2838298" indent="0">
              <a:buNone/>
              <a:defRPr sz="1242"/>
            </a:lvl9pPr>
          </a:lstStyle>
          <a:p>
            <a:r>
              <a:rPr lang="en-US"/>
              <a:t>Click icon to add picture</a:t>
            </a:r>
            <a:endParaRPr lang="en-US" dirty="0"/>
          </a:p>
        </p:txBody>
      </p:sp>
      <p:sp>
        <p:nvSpPr>
          <p:cNvPr id="24" name="Text Placeholder 3"/>
          <p:cNvSpPr>
            <a:spLocks noGrp="1"/>
          </p:cNvSpPr>
          <p:nvPr>
            <p:ph type="body" sz="half" idx="20"/>
          </p:nvPr>
        </p:nvSpPr>
        <p:spPr>
          <a:xfrm>
            <a:off x="5528967" y="5140083"/>
            <a:ext cx="2278456" cy="701914"/>
          </a:xfrm>
        </p:spPr>
        <p:txBody>
          <a:bodyPr anchor="t">
            <a:normAutofit/>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cxnSp>
        <p:nvCxnSpPr>
          <p:cNvPr id="17" name="Straight Connector 16"/>
          <p:cNvCxnSpPr/>
          <p:nvPr/>
        </p:nvCxnSpPr>
        <p:spPr>
          <a:xfrm>
            <a:off x="2891641" y="2271889"/>
            <a:ext cx="0" cy="421922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402978" y="2271889"/>
            <a:ext cx="0" cy="4223995"/>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37426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7079295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44415" y="458098"/>
            <a:ext cx="1360091" cy="620374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506339" y="944931"/>
            <a:ext cx="5760673" cy="57169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752079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Medi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pPr/>
              <a:t>‹#›</a:t>
            </a:fld>
            <a:endParaRPr lang="en-US"/>
          </a:p>
        </p:txBody>
      </p:sp>
      <p:sp>
        <p:nvSpPr>
          <p:cNvPr id="4" name="Picture Placeholder 3"/>
          <p:cNvSpPr>
            <a:spLocks noGrp="1"/>
          </p:cNvSpPr>
          <p:nvPr>
            <p:ph type="pic" sz="quarter" idx="13" hasCustomPrompt="1"/>
          </p:nvPr>
        </p:nvSpPr>
        <p:spPr>
          <a:xfrm>
            <a:off x="0" y="3"/>
            <a:ext cx="9461500" cy="6695446"/>
          </a:xfrm>
          <a:prstGeom prst="rect">
            <a:avLst/>
          </a:prstGeom>
        </p:spPr>
        <p:txBody>
          <a:bodyPr vert="horz" anchor="ctr"/>
          <a:lstStyle>
            <a:lvl1pPr marL="0" indent="0" algn="ctr">
              <a:buNone/>
              <a:defRPr>
                <a:solidFill>
                  <a:srgbClr val="0099CC"/>
                </a:solidFill>
              </a:defRPr>
            </a:lvl1pPr>
          </a:lstStyle>
          <a:p>
            <a:r>
              <a:rPr lang="en-US" dirty="0"/>
              <a:t>Full Page Media Here</a:t>
            </a:r>
          </a:p>
        </p:txBody>
      </p:sp>
    </p:spTree>
    <p:extLst>
      <p:ext uri="{BB962C8B-B14F-4D97-AF65-F5344CB8AC3E}">
        <p14:creationId xmlns:p14="http://schemas.microsoft.com/office/powerpoint/2010/main" val="713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6293" y="1541640"/>
            <a:ext cx="6849078" cy="3545387"/>
          </a:xfrm>
        </p:spPr>
        <p:txBody>
          <a:bodyPr anchor="b"/>
          <a:lstStyle>
            <a:lvl1pPr>
              <a:defRPr sz="5587"/>
            </a:lvl1pPr>
          </a:lstStyle>
          <a:p>
            <a:r>
              <a:rPr lang="en-US"/>
              <a:t>Click to edit Master title style</a:t>
            </a:r>
            <a:endParaRPr lang="en-US" dirty="0"/>
          </a:p>
        </p:txBody>
      </p:sp>
      <p:sp>
        <p:nvSpPr>
          <p:cNvPr id="3" name="Subtitle 2"/>
          <p:cNvSpPr>
            <a:spLocks noGrp="1"/>
          </p:cNvSpPr>
          <p:nvPr>
            <p:ph type="subTitle" idx="1"/>
          </p:nvPr>
        </p:nvSpPr>
        <p:spPr>
          <a:xfrm>
            <a:off x="896293" y="5087025"/>
            <a:ext cx="6849078" cy="917253"/>
          </a:xfrm>
        </p:spPr>
        <p:txBody>
          <a:bodyPr anchor="t"/>
          <a:lstStyle>
            <a:lvl1pPr marL="0" indent="0" algn="l">
              <a:buNone/>
              <a:defRPr cap="all">
                <a:solidFill>
                  <a:schemeClr val="accent1">
                    <a:lumMod val="60000"/>
                    <a:lumOff val="40000"/>
                  </a:schemeClr>
                </a:solidFill>
              </a:defRPr>
            </a:lvl1pPr>
            <a:lvl2pPr marL="354787" indent="0" algn="ctr">
              <a:buNone/>
              <a:defRPr>
                <a:solidFill>
                  <a:schemeClr val="tx1">
                    <a:tint val="75000"/>
                  </a:schemeClr>
                </a:solidFill>
              </a:defRPr>
            </a:lvl2pPr>
            <a:lvl3pPr marL="709574" indent="0" algn="ctr">
              <a:buNone/>
              <a:defRPr>
                <a:solidFill>
                  <a:schemeClr val="tx1">
                    <a:tint val="75000"/>
                  </a:schemeClr>
                </a:solidFill>
              </a:defRPr>
            </a:lvl3pPr>
            <a:lvl4pPr marL="1064362" indent="0" algn="ctr">
              <a:buNone/>
              <a:defRPr>
                <a:solidFill>
                  <a:schemeClr val="tx1">
                    <a:tint val="75000"/>
                  </a:schemeClr>
                </a:solidFill>
              </a:defRPr>
            </a:lvl4pPr>
            <a:lvl5pPr marL="1419149" indent="0" algn="ctr">
              <a:buNone/>
              <a:defRPr>
                <a:solidFill>
                  <a:schemeClr val="tx1">
                    <a:tint val="75000"/>
                  </a:schemeClr>
                </a:solidFill>
              </a:defRPr>
            </a:lvl5pPr>
            <a:lvl6pPr marL="1773936" indent="0" algn="ctr">
              <a:buNone/>
              <a:defRPr>
                <a:solidFill>
                  <a:schemeClr val="tx1">
                    <a:tint val="75000"/>
                  </a:schemeClr>
                </a:solidFill>
              </a:defRPr>
            </a:lvl6pPr>
            <a:lvl7pPr marL="2128723" indent="0" algn="ctr">
              <a:buNone/>
              <a:defRPr>
                <a:solidFill>
                  <a:schemeClr val="tx1">
                    <a:tint val="75000"/>
                  </a:schemeClr>
                </a:solidFill>
              </a:defRPr>
            </a:lvl7pPr>
            <a:lvl8pPr marL="2483510" indent="0" algn="ctr">
              <a:buNone/>
              <a:defRPr>
                <a:solidFill>
                  <a:schemeClr val="tx1">
                    <a:tint val="75000"/>
                  </a:schemeClr>
                </a:solidFill>
              </a:defRPr>
            </a:lvl8pPr>
            <a:lvl9pPr marL="2838298"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29347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pPr/>
              <a:t>‹#›</a:t>
            </a:fld>
            <a:endParaRPr lang="en-US"/>
          </a:p>
        </p:txBody>
      </p:sp>
      <p:sp>
        <p:nvSpPr>
          <p:cNvPr id="2" name="Title 1"/>
          <p:cNvSpPr>
            <a:spLocks noGrp="1"/>
          </p:cNvSpPr>
          <p:nvPr>
            <p:ph type="title" hasCustomPrompt="1"/>
          </p:nvPr>
        </p:nvSpPr>
        <p:spPr>
          <a:xfrm>
            <a:off x="1" y="8482"/>
            <a:ext cx="8758910" cy="646618"/>
          </a:xfrm>
        </p:spPr>
        <p:txBody>
          <a:bodyPr anchor="ctr"/>
          <a:lstStyle>
            <a:lvl1pPr>
              <a:defRPr>
                <a:solidFill>
                  <a:srgbClr val="0099CC"/>
                </a:solidFill>
              </a:defRPr>
            </a:lvl1pPr>
          </a:lstStyle>
          <a:p>
            <a:r>
              <a:rPr lang="en-US" dirty="0"/>
              <a:t>Header</a:t>
            </a:r>
          </a:p>
        </p:txBody>
      </p:sp>
      <p:cxnSp>
        <p:nvCxnSpPr>
          <p:cNvPr id="9" name="Straight Connector 8"/>
          <p:cNvCxnSpPr/>
          <p:nvPr userDrawn="1"/>
        </p:nvCxnSpPr>
        <p:spPr>
          <a:xfrm>
            <a:off x="4307" y="670196"/>
            <a:ext cx="9457194"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2332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ver Slide - White">
    <p:spTree>
      <p:nvGrpSpPr>
        <p:cNvPr id="1" name=""/>
        <p:cNvGrpSpPr/>
        <p:nvPr/>
      </p:nvGrpSpPr>
      <p:grpSpPr>
        <a:xfrm>
          <a:off x="0" y="0"/>
          <a:ext cx="0" cy="0"/>
          <a:chOff x="0" y="0"/>
          <a:chExt cx="0" cy="0"/>
        </a:xfrm>
      </p:grpSpPr>
      <p:sp>
        <p:nvSpPr>
          <p:cNvPr id="4" name="Rectangle 3"/>
          <p:cNvSpPr/>
          <p:nvPr userDrawn="1"/>
        </p:nvSpPr>
        <p:spPr>
          <a:xfrm>
            <a:off x="0" y="0"/>
            <a:ext cx="9461500" cy="730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2"/>
          </a:p>
        </p:txBody>
      </p:sp>
      <p:pic>
        <p:nvPicPr>
          <p:cNvPr id="3" name="Picture 2" descr="PATH_perspect2.jpg"/>
          <p:cNvPicPr>
            <a:picLocks noChangeAspect="1"/>
          </p:cNvPicPr>
          <p:nvPr userDrawn="1"/>
        </p:nvPicPr>
        <p:blipFill rotWithShape="1">
          <a:blip r:embed="rId2">
            <a:extLst>
              <a:ext uri="{28A0092B-C50C-407E-A947-70E740481C1C}">
                <a14:useLocalDpi xmlns:a14="http://schemas.microsoft.com/office/drawing/2010/main" val="0"/>
              </a:ext>
            </a:extLst>
          </a:blip>
          <a:srcRect t="14635" b="6070"/>
          <a:stretch/>
        </p:blipFill>
        <p:spPr>
          <a:xfrm>
            <a:off x="0" y="0"/>
            <a:ext cx="8949002" cy="7302500"/>
          </a:xfrm>
          <a:prstGeom prst="rect">
            <a:avLst/>
          </a:prstGeom>
        </p:spPr>
      </p:pic>
      <p:sp>
        <p:nvSpPr>
          <p:cNvPr id="9" name="Rectangle 8"/>
          <p:cNvSpPr/>
          <p:nvPr userDrawn="1"/>
        </p:nvSpPr>
        <p:spPr>
          <a:xfrm>
            <a:off x="0" y="2750995"/>
            <a:ext cx="9461500" cy="2591478"/>
          </a:xfrm>
          <a:prstGeom prst="rect">
            <a:avLst/>
          </a:prstGeom>
          <a:solidFill>
            <a:schemeClr val="tx2">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rmAutofit/>
          </a:bodyPr>
          <a:lstStyle/>
          <a:p>
            <a:pPr algn="ctr"/>
            <a:endParaRPr lang="en-US" sz="1862" dirty="0"/>
          </a:p>
        </p:txBody>
      </p:sp>
      <p:sp>
        <p:nvSpPr>
          <p:cNvPr id="11" name="TextBox 10"/>
          <p:cNvSpPr txBox="1"/>
          <p:nvPr userDrawn="1"/>
        </p:nvSpPr>
        <p:spPr>
          <a:xfrm>
            <a:off x="433656" y="6664984"/>
            <a:ext cx="1989919" cy="235577"/>
          </a:xfrm>
          <a:prstGeom prst="rect">
            <a:avLst/>
          </a:prstGeom>
          <a:noFill/>
        </p:spPr>
        <p:txBody>
          <a:bodyPr wrap="square" rtlCol="0">
            <a:spAutoFit/>
          </a:bodyPr>
          <a:lstStyle/>
          <a:p>
            <a:r>
              <a:rPr lang="en-US" sz="931" dirty="0">
                <a:solidFill>
                  <a:schemeClr val="bg1"/>
                </a:solidFill>
                <a:latin typeface="Arial"/>
                <a:cs typeface="Arial"/>
              </a:rPr>
              <a:t>© 2016 Cognizant </a:t>
            </a:r>
          </a:p>
        </p:txBody>
      </p:sp>
      <p:pic>
        <p:nvPicPr>
          <p:cNvPr id="10" name="Picture 9" descr="Cognizant_LOGO.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5553" y="478914"/>
            <a:ext cx="2336562" cy="971904"/>
          </a:xfrm>
          <a:prstGeom prst="rect">
            <a:avLst/>
          </a:prstGeom>
        </p:spPr>
      </p:pic>
      <p:sp>
        <p:nvSpPr>
          <p:cNvPr id="12" name="Text Placeholder 12"/>
          <p:cNvSpPr>
            <a:spLocks noGrp="1"/>
          </p:cNvSpPr>
          <p:nvPr>
            <p:ph type="body" sz="quarter" idx="13" hasCustomPrompt="1"/>
          </p:nvPr>
        </p:nvSpPr>
        <p:spPr>
          <a:xfrm>
            <a:off x="433655" y="3014178"/>
            <a:ext cx="8572294" cy="609399"/>
          </a:xfrm>
          <a:prstGeom prst="rect">
            <a:avLst/>
          </a:prstGeom>
        </p:spPr>
        <p:txBody>
          <a:bodyPr>
            <a:normAutofit/>
          </a:bodyPr>
          <a:lstStyle>
            <a:lvl1pPr marL="0" indent="0">
              <a:buNone/>
              <a:defRPr sz="1862">
                <a:solidFill>
                  <a:schemeClr val="bg1"/>
                </a:solidFill>
                <a:latin typeface="Arial"/>
                <a:cs typeface="Arial"/>
              </a:defRPr>
            </a:lvl1pPr>
          </a:lstStyle>
          <a:p>
            <a:pPr lvl="0"/>
            <a:r>
              <a:rPr lang="en-US" dirty="0"/>
              <a:t>Date</a:t>
            </a:r>
          </a:p>
        </p:txBody>
      </p:sp>
      <p:sp>
        <p:nvSpPr>
          <p:cNvPr id="14" name="Text Placeholder 14"/>
          <p:cNvSpPr>
            <a:spLocks noGrp="1"/>
          </p:cNvSpPr>
          <p:nvPr>
            <p:ph type="body" sz="quarter" idx="14" hasCustomPrompt="1"/>
          </p:nvPr>
        </p:nvSpPr>
        <p:spPr>
          <a:xfrm>
            <a:off x="433655" y="3632881"/>
            <a:ext cx="8572294" cy="601831"/>
          </a:xfrm>
          <a:prstGeom prst="rect">
            <a:avLst/>
          </a:prstGeom>
        </p:spPr>
        <p:txBody>
          <a:bodyPr wrap="square">
            <a:spAutoFit/>
          </a:bodyPr>
          <a:lstStyle>
            <a:lvl1pPr marL="0" indent="0">
              <a:lnSpc>
                <a:spcPct val="100000"/>
              </a:lnSpc>
              <a:buNone/>
              <a:defRPr sz="3311" baseline="0">
                <a:solidFill>
                  <a:srgbClr val="0099CC"/>
                </a:solidFill>
              </a:defRPr>
            </a:lvl1pPr>
            <a:lvl2pPr marL="473038" indent="0">
              <a:buNone/>
              <a:defRPr/>
            </a:lvl2pPr>
            <a:lvl3pPr marL="946076" indent="0">
              <a:buNone/>
              <a:defRPr/>
            </a:lvl3pPr>
            <a:lvl4pPr marL="1419113" indent="0">
              <a:buNone/>
              <a:defRPr/>
            </a:lvl4pPr>
            <a:lvl5pPr marL="1892151" indent="0">
              <a:buNone/>
              <a:defRPr/>
            </a:lvl5pPr>
          </a:lstStyle>
          <a:p>
            <a:pPr lvl="0"/>
            <a:r>
              <a:rPr lang="en-US" dirty="0"/>
              <a:t>PRESENTATION TITLE GOES HERE</a:t>
            </a:r>
          </a:p>
        </p:txBody>
      </p:sp>
      <p:sp>
        <p:nvSpPr>
          <p:cNvPr id="17" name="Text Placeholder 12"/>
          <p:cNvSpPr>
            <a:spLocks noGrp="1"/>
          </p:cNvSpPr>
          <p:nvPr>
            <p:ph type="body" sz="quarter" idx="15" hasCustomPrompt="1"/>
          </p:nvPr>
        </p:nvSpPr>
        <p:spPr>
          <a:xfrm>
            <a:off x="433655" y="4470728"/>
            <a:ext cx="8572294" cy="633335"/>
          </a:xfrm>
          <a:prstGeom prst="rect">
            <a:avLst/>
          </a:prstGeom>
        </p:spPr>
        <p:txBody>
          <a:bodyPr>
            <a:normAutofit/>
          </a:bodyPr>
          <a:lstStyle>
            <a:lvl1pPr marL="0" indent="0">
              <a:buNone/>
              <a:defRPr sz="1862" baseline="0">
                <a:solidFill>
                  <a:srgbClr val="FFFFFF"/>
                </a:solidFill>
                <a:latin typeface="Arial"/>
                <a:cs typeface="Arial"/>
              </a:defRPr>
            </a:lvl1pPr>
          </a:lstStyle>
          <a:p>
            <a:pPr lvl="0"/>
            <a:r>
              <a:rPr lang="en-US" dirty="0"/>
              <a:t>Speaker Name / Title</a:t>
            </a:r>
          </a:p>
        </p:txBody>
      </p:sp>
      <p:sp>
        <p:nvSpPr>
          <p:cNvPr id="5" name="TextBox 4"/>
          <p:cNvSpPr txBox="1"/>
          <p:nvPr userDrawn="1"/>
        </p:nvSpPr>
        <p:spPr>
          <a:xfrm>
            <a:off x="1116984" y="-1857180"/>
            <a:ext cx="184731" cy="378886"/>
          </a:xfrm>
          <a:prstGeom prst="rect">
            <a:avLst/>
          </a:prstGeom>
          <a:noFill/>
        </p:spPr>
        <p:txBody>
          <a:bodyPr wrap="none" rtlCol="0">
            <a:spAutoFit/>
          </a:bodyPr>
          <a:lstStyle/>
          <a:p>
            <a:endParaRPr lang="en-US" sz="1862" dirty="0"/>
          </a:p>
        </p:txBody>
      </p:sp>
    </p:spTree>
    <p:extLst>
      <p:ext uri="{BB962C8B-B14F-4D97-AF65-F5344CB8AC3E}">
        <p14:creationId xmlns:p14="http://schemas.microsoft.com/office/powerpoint/2010/main" val="3116510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43628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96294" y="3047216"/>
            <a:ext cx="6849078" cy="2039809"/>
          </a:xfrm>
        </p:spPr>
        <p:txBody>
          <a:bodyPr anchor="b"/>
          <a:lstStyle>
            <a:lvl1pPr algn="l">
              <a:defRPr sz="3104" b="0" cap="none"/>
            </a:lvl1pPr>
          </a:lstStyle>
          <a:p>
            <a:r>
              <a:rPr lang="en-US"/>
              <a:t>Click to edit Master title style</a:t>
            </a:r>
            <a:endParaRPr lang="en-US" dirty="0"/>
          </a:p>
        </p:txBody>
      </p:sp>
      <p:sp>
        <p:nvSpPr>
          <p:cNvPr id="3" name="Text Placeholder 2"/>
          <p:cNvSpPr>
            <a:spLocks noGrp="1"/>
          </p:cNvSpPr>
          <p:nvPr>
            <p:ph type="body" idx="1"/>
          </p:nvPr>
        </p:nvSpPr>
        <p:spPr>
          <a:xfrm>
            <a:off x="896293" y="5087026"/>
            <a:ext cx="6849078" cy="916167"/>
          </a:xfrm>
        </p:spPr>
        <p:txBody>
          <a:bodyPr anchor="t"/>
          <a:lstStyle>
            <a:lvl1pPr marL="0" indent="0" algn="l">
              <a:buNone/>
              <a:defRPr sz="1552" cap="all">
                <a:solidFill>
                  <a:schemeClr val="accent1">
                    <a:lumMod val="60000"/>
                    <a:lumOff val="40000"/>
                  </a:schemeClr>
                </a:solidFill>
              </a:defRPr>
            </a:lvl1pPr>
            <a:lvl2pPr marL="354787" indent="0">
              <a:buNone/>
              <a:defRPr sz="1397">
                <a:solidFill>
                  <a:schemeClr val="tx1">
                    <a:tint val="75000"/>
                  </a:schemeClr>
                </a:solidFill>
              </a:defRPr>
            </a:lvl2pPr>
            <a:lvl3pPr marL="709574" indent="0">
              <a:buNone/>
              <a:defRPr sz="1242">
                <a:solidFill>
                  <a:schemeClr val="tx1">
                    <a:tint val="75000"/>
                  </a:schemeClr>
                </a:solidFill>
              </a:defRPr>
            </a:lvl3pPr>
            <a:lvl4pPr marL="1064362" indent="0">
              <a:buNone/>
              <a:defRPr sz="1086">
                <a:solidFill>
                  <a:schemeClr val="tx1">
                    <a:tint val="75000"/>
                  </a:schemeClr>
                </a:solidFill>
              </a:defRPr>
            </a:lvl4pPr>
            <a:lvl5pPr marL="1419149" indent="0">
              <a:buNone/>
              <a:defRPr sz="1086">
                <a:solidFill>
                  <a:schemeClr val="tx1">
                    <a:tint val="75000"/>
                  </a:schemeClr>
                </a:solidFill>
              </a:defRPr>
            </a:lvl5pPr>
            <a:lvl6pPr marL="1773936" indent="0">
              <a:buNone/>
              <a:defRPr sz="1086">
                <a:solidFill>
                  <a:schemeClr val="tx1">
                    <a:tint val="75000"/>
                  </a:schemeClr>
                </a:solidFill>
              </a:defRPr>
            </a:lvl6pPr>
            <a:lvl7pPr marL="2128723" indent="0">
              <a:buNone/>
              <a:defRPr sz="1086">
                <a:solidFill>
                  <a:schemeClr val="tx1">
                    <a:tint val="75000"/>
                  </a:schemeClr>
                </a:solidFill>
              </a:defRPr>
            </a:lvl7pPr>
            <a:lvl8pPr marL="2483510" indent="0">
              <a:buNone/>
              <a:defRPr sz="1086">
                <a:solidFill>
                  <a:schemeClr val="tx1">
                    <a:tint val="75000"/>
                  </a:schemeClr>
                </a:solidFill>
              </a:defRPr>
            </a:lvl8pPr>
            <a:lvl9pPr marL="2838298" indent="0">
              <a:buNone/>
              <a:defRPr sz="108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833832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217" y="2194131"/>
            <a:ext cx="3411742" cy="4467711"/>
          </a:xfrm>
        </p:spPr>
        <p:txBody>
          <a:bodyPr>
            <a:normAutofit/>
          </a:bodyPr>
          <a:lstStyle>
            <a:lvl1pPr>
              <a:defRPr sz="1397"/>
            </a:lvl1pPr>
            <a:lvl2pPr>
              <a:defRPr sz="1242"/>
            </a:lvl2pPr>
            <a:lvl3pPr>
              <a:defRPr sz="1086"/>
            </a:lvl3pPr>
            <a:lvl4pPr>
              <a:defRPr sz="931"/>
            </a:lvl4pPr>
            <a:lvl5pPr>
              <a:defRPr sz="931"/>
            </a:lvl5pPr>
            <a:lvl6pPr>
              <a:defRPr sz="931"/>
            </a:lvl6pPr>
            <a:lvl7pPr>
              <a:defRPr sz="931"/>
            </a:lvl7pPr>
            <a:lvl8pPr>
              <a:defRPr sz="931"/>
            </a:lvl8pPr>
            <a:lvl9pPr>
              <a:defRPr sz="9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388122" y="2189358"/>
            <a:ext cx="3411744" cy="4472483"/>
          </a:xfrm>
        </p:spPr>
        <p:txBody>
          <a:bodyPr>
            <a:normAutofit/>
          </a:bodyPr>
          <a:lstStyle>
            <a:lvl1pPr>
              <a:defRPr sz="1397"/>
            </a:lvl1pPr>
            <a:lvl2pPr>
              <a:defRPr sz="1242"/>
            </a:lvl2pPr>
            <a:lvl3pPr>
              <a:defRPr sz="1086"/>
            </a:lvl3pPr>
            <a:lvl4pPr>
              <a:defRPr sz="931"/>
            </a:lvl4pPr>
            <a:lvl5pPr>
              <a:defRPr sz="931"/>
            </a:lvl5pPr>
            <a:lvl6pPr>
              <a:defRPr sz="931"/>
            </a:lvl6pPr>
            <a:lvl7pPr>
              <a:defRPr sz="931"/>
            </a:lvl7pPr>
            <a:lvl8pPr>
              <a:defRPr sz="931"/>
            </a:lvl8pPr>
            <a:lvl9pPr>
              <a:defRPr sz="9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815B7C-4F0C-4F66-A66F-EF438BE85D1D}" type="datetimeFigureOut">
              <a:rPr lang="en-US" smtClean="0"/>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170354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56217" y="2028472"/>
            <a:ext cx="3411741" cy="613612"/>
          </a:xfrm>
        </p:spPr>
        <p:txBody>
          <a:bodyPr anchor="b">
            <a:noAutofit/>
          </a:bodyPr>
          <a:lstStyle>
            <a:lvl1pPr marL="0" indent="0">
              <a:buNone/>
              <a:defRPr sz="1862" b="0">
                <a:solidFill>
                  <a:schemeClr val="accent1">
                    <a:lumMod val="60000"/>
                    <a:lumOff val="40000"/>
                  </a:schemeClr>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4" name="Content Placeholder 3"/>
          <p:cNvSpPr>
            <a:spLocks noGrp="1"/>
          </p:cNvSpPr>
          <p:nvPr>
            <p:ph sz="half" idx="2"/>
          </p:nvPr>
        </p:nvSpPr>
        <p:spPr>
          <a:xfrm>
            <a:off x="856217" y="2677583"/>
            <a:ext cx="3411742" cy="3984258"/>
          </a:xfrm>
        </p:spPr>
        <p:txBody>
          <a:bodyPr>
            <a:normAutofit/>
          </a:bodyPr>
          <a:lstStyle>
            <a:lvl1pPr>
              <a:defRPr sz="1397"/>
            </a:lvl1pPr>
            <a:lvl2pPr>
              <a:defRPr sz="1242"/>
            </a:lvl2pPr>
            <a:lvl3pPr>
              <a:defRPr sz="1086"/>
            </a:lvl3pPr>
            <a:lvl4pPr>
              <a:defRPr sz="931"/>
            </a:lvl4pPr>
            <a:lvl5pPr>
              <a:defRPr sz="931"/>
            </a:lvl5pPr>
            <a:lvl6pPr>
              <a:defRPr sz="931"/>
            </a:lvl6pPr>
            <a:lvl7pPr>
              <a:defRPr sz="931"/>
            </a:lvl7pPr>
            <a:lvl8pPr>
              <a:defRPr sz="931"/>
            </a:lvl8pPr>
            <a:lvl9pPr>
              <a:defRPr sz="9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388124" y="2028472"/>
            <a:ext cx="3411742" cy="613612"/>
          </a:xfrm>
        </p:spPr>
        <p:txBody>
          <a:bodyPr anchor="b">
            <a:noAutofit/>
          </a:bodyPr>
          <a:lstStyle>
            <a:lvl1pPr marL="0" indent="0">
              <a:buNone/>
              <a:defRPr sz="1862" b="0">
                <a:solidFill>
                  <a:schemeClr val="accent1">
                    <a:lumMod val="60000"/>
                    <a:lumOff val="40000"/>
                  </a:schemeClr>
                </a:solidFill>
              </a:defRPr>
            </a:lvl1pPr>
            <a:lvl2pPr marL="354787" indent="0">
              <a:buNone/>
              <a:defRPr sz="1552" b="1"/>
            </a:lvl2pPr>
            <a:lvl3pPr marL="709574" indent="0">
              <a:buNone/>
              <a:defRPr sz="1397" b="1"/>
            </a:lvl3pPr>
            <a:lvl4pPr marL="1064362" indent="0">
              <a:buNone/>
              <a:defRPr sz="1242" b="1"/>
            </a:lvl4pPr>
            <a:lvl5pPr marL="1419149" indent="0">
              <a:buNone/>
              <a:defRPr sz="1242" b="1"/>
            </a:lvl5pPr>
            <a:lvl6pPr marL="1773936" indent="0">
              <a:buNone/>
              <a:defRPr sz="1242" b="1"/>
            </a:lvl6pPr>
            <a:lvl7pPr marL="2128723" indent="0">
              <a:buNone/>
              <a:defRPr sz="1242" b="1"/>
            </a:lvl7pPr>
            <a:lvl8pPr marL="2483510" indent="0">
              <a:buNone/>
              <a:defRPr sz="1242" b="1"/>
            </a:lvl8pPr>
            <a:lvl9pPr marL="2838298" indent="0">
              <a:buNone/>
              <a:defRPr sz="1242" b="1"/>
            </a:lvl9pPr>
          </a:lstStyle>
          <a:p>
            <a:pPr lvl="0"/>
            <a:r>
              <a:rPr lang="en-US"/>
              <a:t>Click to edit Master text styles</a:t>
            </a:r>
          </a:p>
        </p:txBody>
      </p:sp>
      <p:sp>
        <p:nvSpPr>
          <p:cNvPr id="6" name="Content Placeholder 5"/>
          <p:cNvSpPr>
            <a:spLocks noGrp="1"/>
          </p:cNvSpPr>
          <p:nvPr>
            <p:ph sz="quarter" idx="4"/>
          </p:nvPr>
        </p:nvSpPr>
        <p:spPr>
          <a:xfrm>
            <a:off x="4388124" y="2677583"/>
            <a:ext cx="3411742" cy="3984258"/>
          </a:xfrm>
        </p:spPr>
        <p:txBody>
          <a:bodyPr>
            <a:normAutofit/>
          </a:bodyPr>
          <a:lstStyle>
            <a:lvl1pPr>
              <a:defRPr sz="1397"/>
            </a:lvl1pPr>
            <a:lvl2pPr>
              <a:defRPr sz="1242"/>
            </a:lvl2pPr>
            <a:lvl3pPr>
              <a:defRPr sz="1086"/>
            </a:lvl3pPr>
            <a:lvl4pPr>
              <a:defRPr sz="931"/>
            </a:lvl4pPr>
            <a:lvl5pPr>
              <a:defRPr sz="931"/>
            </a:lvl5pPr>
            <a:lvl6pPr>
              <a:defRPr sz="931"/>
            </a:lvl6pPr>
            <a:lvl7pPr>
              <a:defRPr sz="931"/>
            </a:lvl7pPr>
            <a:lvl8pPr>
              <a:defRPr sz="931"/>
            </a:lvl8pPr>
            <a:lvl9pPr>
              <a:defRPr sz="93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815B7C-4F0C-4F66-A66F-EF438BE85D1D}" type="datetimeFigureOut">
              <a:rPr lang="en-US" smtClean="0"/>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1065770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408445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3820083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293" y="1541639"/>
            <a:ext cx="2639367" cy="1541639"/>
          </a:xfrm>
        </p:spPr>
        <p:txBody>
          <a:bodyPr anchor="b"/>
          <a:lstStyle>
            <a:lvl1pPr algn="l">
              <a:defRPr sz="1862" b="0"/>
            </a:lvl1pPr>
          </a:lstStyle>
          <a:p>
            <a:r>
              <a:rPr lang="en-US"/>
              <a:t>Click to edit Master title style</a:t>
            </a:r>
            <a:endParaRPr lang="en-US" dirty="0"/>
          </a:p>
        </p:txBody>
      </p:sp>
      <p:sp>
        <p:nvSpPr>
          <p:cNvPr id="3" name="Content Placeholder 2"/>
          <p:cNvSpPr>
            <a:spLocks noGrp="1"/>
          </p:cNvSpPr>
          <p:nvPr>
            <p:ph idx="1"/>
          </p:nvPr>
        </p:nvSpPr>
        <p:spPr>
          <a:xfrm>
            <a:off x="3713062" y="1541639"/>
            <a:ext cx="4032310" cy="4868333"/>
          </a:xfrm>
        </p:spPr>
        <p:txBody>
          <a:bodyPr anchor="ctr">
            <a:normAutofit/>
          </a:bodyPr>
          <a:lstStyle>
            <a:lvl1pPr>
              <a:defRPr sz="1552"/>
            </a:lvl1pPr>
            <a:lvl2pPr>
              <a:defRPr sz="1397"/>
            </a:lvl2pPr>
            <a:lvl3pPr>
              <a:defRPr sz="1242"/>
            </a:lvl3pPr>
            <a:lvl4pPr>
              <a:defRPr sz="1086"/>
            </a:lvl4pPr>
            <a:lvl5pPr>
              <a:defRPr sz="1086"/>
            </a:lvl5pPr>
            <a:lvl6pPr>
              <a:defRPr sz="1086"/>
            </a:lvl6pPr>
            <a:lvl7pPr>
              <a:defRPr sz="1086"/>
            </a:lvl7pPr>
            <a:lvl8pPr>
              <a:defRPr sz="1086"/>
            </a:lvl8pPr>
            <a:lvl9pPr>
              <a:defRPr sz="1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96293" y="3332104"/>
            <a:ext cx="2639366" cy="3083277"/>
          </a:xfrm>
        </p:spPr>
        <p:txBody>
          <a:bodyPr/>
          <a:lstStyle>
            <a:lvl1pPr marL="0" indent="0">
              <a:buNone/>
              <a:defRPr sz="1086"/>
            </a:lvl1pPr>
            <a:lvl2pPr marL="354787" indent="0">
              <a:buNone/>
              <a:defRPr sz="931"/>
            </a:lvl2pPr>
            <a:lvl3pPr marL="709574" indent="0">
              <a:buNone/>
              <a:defRPr sz="776"/>
            </a:lvl3pPr>
            <a:lvl4pPr marL="1064362" indent="0">
              <a:buNone/>
              <a:defRPr sz="698"/>
            </a:lvl4pPr>
            <a:lvl5pPr marL="1419149" indent="0">
              <a:buNone/>
              <a:defRPr sz="698"/>
            </a:lvl5pPr>
            <a:lvl6pPr marL="1773936" indent="0">
              <a:buNone/>
              <a:defRPr sz="698"/>
            </a:lvl6pPr>
            <a:lvl7pPr marL="2128723" indent="0">
              <a:buNone/>
              <a:defRPr sz="698"/>
            </a:lvl7pPr>
            <a:lvl8pPr marL="2483510" indent="0">
              <a:buNone/>
              <a:defRPr sz="698"/>
            </a:lvl8pPr>
            <a:lvl9pPr marL="2838298" indent="0">
              <a:buNone/>
              <a:defRPr sz="698"/>
            </a:lvl9pPr>
          </a:lstStyle>
          <a:p>
            <a:pPr lvl="0"/>
            <a:r>
              <a:rPr lang="en-US"/>
              <a:t>Click to edit Master text styles</a:t>
            </a:r>
          </a:p>
        </p:txBody>
      </p:sp>
      <p:sp>
        <p:nvSpPr>
          <p:cNvPr id="7" name="Date Placeholder 4"/>
          <p:cNvSpPr>
            <a:spLocks noGrp="1"/>
          </p:cNvSpPr>
          <p:nvPr>
            <p:ph type="dt" sz="half" idx="10"/>
          </p:nvPr>
        </p:nvSpPr>
        <p:spPr/>
        <p:txBody>
          <a:bodyPr/>
          <a:lstStyle/>
          <a:p>
            <a:fld id="{C6815B7C-4F0C-4F66-A66F-EF438BE85D1D}" type="datetimeFigureOut">
              <a:rPr lang="en-US" smtClean="0"/>
              <a:t>10/24/2017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30DB323-0E5F-4EEC-9AEA-1F20592C0438}" type="slidenum">
              <a:rPr lang="en-US" smtClean="0"/>
              <a:t>‹#›</a:t>
            </a:fld>
            <a:endParaRPr lang="en-US"/>
          </a:p>
        </p:txBody>
      </p:sp>
    </p:spTree>
    <p:extLst>
      <p:ext uri="{BB962C8B-B14F-4D97-AF65-F5344CB8AC3E}">
        <p14:creationId xmlns:p14="http://schemas.microsoft.com/office/powerpoint/2010/main" val="229292436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theme" Target="../theme/theme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image" Target="../media/image5.png"/><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image" Target="../media/image4.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image" Target="../media/image3.png"/><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44"/>
          <a:stretch/>
        </p:blipFill>
        <p:spPr>
          <a:xfrm>
            <a:off x="1" y="2842721"/>
            <a:ext cx="3131847" cy="4459780"/>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3079815"/>
            <a:ext cx="1181455" cy="2518769"/>
          </a:xfrm>
          <a:prstGeom prst="rect">
            <a:avLst/>
          </a:prstGeom>
        </p:spPr>
      </p:pic>
      <p:sp>
        <p:nvSpPr>
          <p:cNvPr id="16" name="Oval 15"/>
          <p:cNvSpPr/>
          <p:nvPr/>
        </p:nvSpPr>
        <p:spPr>
          <a:xfrm>
            <a:off x="6680952" y="1785056"/>
            <a:ext cx="2187972" cy="3002139"/>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6207877" y="1"/>
            <a:ext cx="1244295" cy="121538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6680952" y="6491111"/>
            <a:ext cx="771179" cy="811389"/>
          </a:xfrm>
          <a:prstGeom prst="rect">
            <a:avLst/>
          </a:prstGeom>
        </p:spPr>
      </p:pic>
      <p:sp>
        <p:nvSpPr>
          <p:cNvPr id="14" name="Rectangle 13"/>
          <p:cNvSpPr/>
          <p:nvPr/>
        </p:nvSpPr>
        <p:spPr>
          <a:xfrm>
            <a:off x="8100177" y="0"/>
            <a:ext cx="532209" cy="121708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501409" y="482061"/>
            <a:ext cx="7298457" cy="149130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56216" y="2185978"/>
            <a:ext cx="6942889" cy="44674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738170" y="1950774"/>
            <a:ext cx="1054804" cy="236537"/>
          </a:xfrm>
          <a:prstGeom prst="rect">
            <a:avLst/>
          </a:prstGeom>
        </p:spPr>
        <p:txBody>
          <a:bodyPr vert="horz" lIns="91440" tIns="45720" rIns="91440" bIns="45720" rtlCol="0" anchor="t"/>
          <a:lstStyle>
            <a:lvl1pPr algn="l">
              <a:defRPr sz="854" b="0" i="0">
                <a:solidFill>
                  <a:schemeClr val="tx1">
                    <a:tint val="75000"/>
                    <a:alpha val="60000"/>
                  </a:schemeClr>
                </a:solidFill>
              </a:defRPr>
            </a:lvl1pPr>
          </a:lstStyle>
          <a:p>
            <a:fld id="{C6815B7C-4F0C-4F66-A66F-EF438BE85D1D}" type="datetimeFigureOut">
              <a:rPr lang="en-US" smtClean="0"/>
              <a:t>10/24/2017</a:t>
            </a:fld>
            <a:endParaRPr lang="en-US"/>
          </a:p>
        </p:txBody>
      </p:sp>
      <p:sp>
        <p:nvSpPr>
          <p:cNvPr id="5" name="Footer Placeholder 4"/>
          <p:cNvSpPr>
            <a:spLocks noGrp="1"/>
          </p:cNvSpPr>
          <p:nvPr>
            <p:ph type="ftr" sz="quarter" idx="3"/>
          </p:nvPr>
        </p:nvSpPr>
        <p:spPr>
          <a:xfrm rot="5400000">
            <a:off x="6389491" y="3478354"/>
            <a:ext cx="4109967" cy="236538"/>
          </a:xfrm>
          <a:prstGeom prst="rect">
            <a:avLst/>
          </a:prstGeom>
        </p:spPr>
        <p:txBody>
          <a:bodyPr vert="horz" lIns="91440" tIns="45720" rIns="91440" bIns="45720" rtlCol="0" anchor="b"/>
          <a:lstStyle>
            <a:lvl1pPr algn="l">
              <a:defRPr sz="854"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8034003" y="314897"/>
            <a:ext cx="650477" cy="817444"/>
          </a:xfrm>
          <a:prstGeom prst="rect">
            <a:avLst/>
          </a:prstGeom>
        </p:spPr>
        <p:txBody>
          <a:bodyPr vert="horz" lIns="91440" tIns="45720" rIns="91440" bIns="45720" rtlCol="0" anchor="b"/>
          <a:lstStyle>
            <a:lvl1pPr algn="ctr">
              <a:defRPr sz="2173" b="0" i="0">
                <a:solidFill>
                  <a:schemeClr val="tx1">
                    <a:tint val="75000"/>
                  </a:schemeClr>
                </a:solidFill>
              </a:defRPr>
            </a:lvl1pPr>
          </a:lstStyle>
          <a:p>
            <a:fld id="{D30DB323-0E5F-4EEC-9AEA-1F20592C0438}" type="slidenum">
              <a:rPr lang="en-US" smtClean="0"/>
              <a:t>‹#›</a:t>
            </a:fld>
            <a:endParaRPr lang="en-US"/>
          </a:p>
        </p:txBody>
      </p:sp>
    </p:spTree>
    <p:extLst>
      <p:ext uri="{BB962C8B-B14F-4D97-AF65-F5344CB8AC3E}">
        <p14:creationId xmlns:p14="http://schemas.microsoft.com/office/powerpoint/2010/main" val="1266252866"/>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txStyles>
    <p:titleStyle>
      <a:lvl1pPr algn="l" defTabSz="354787" rtl="0" eaLnBrk="1" latinLnBrk="0" hangingPunct="1">
        <a:spcBef>
          <a:spcPct val="0"/>
        </a:spcBef>
        <a:buNone/>
        <a:defRPr sz="325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66090" indent="-266090"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552" b="0" i="0" kern="1200">
          <a:solidFill>
            <a:schemeClr val="tx1"/>
          </a:solidFill>
          <a:latin typeface="+mj-lt"/>
          <a:ea typeface="+mj-ea"/>
          <a:cs typeface="+mj-cs"/>
        </a:defRPr>
      </a:lvl1pPr>
      <a:lvl2pPr marL="576529" indent="-221742"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397" b="0" i="0" kern="1200">
          <a:solidFill>
            <a:schemeClr val="tx1"/>
          </a:solidFill>
          <a:latin typeface="+mj-lt"/>
          <a:ea typeface="+mj-ea"/>
          <a:cs typeface="+mj-cs"/>
        </a:defRPr>
      </a:lvl2pPr>
      <a:lvl3pPr marL="886968"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242" b="0" i="0" kern="1200">
          <a:solidFill>
            <a:schemeClr val="tx1"/>
          </a:solidFill>
          <a:latin typeface="+mj-lt"/>
          <a:ea typeface="+mj-ea"/>
          <a:cs typeface="+mj-cs"/>
        </a:defRPr>
      </a:lvl3pPr>
      <a:lvl4pPr marL="1241755"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4pPr>
      <a:lvl5pPr marL="1596542"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5pPr>
      <a:lvl6pPr marL="1951330"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6pPr>
      <a:lvl7pPr marL="2306117"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7pPr>
      <a:lvl8pPr marL="2660904"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8pPr>
      <a:lvl9pPr marL="3015691" indent="-177394" algn="l" defTabSz="354787" rtl="0" eaLnBrk="1" latinLnBrk="0" hangingPunct="1">
        <a:spcBef>
          <a:spcPts val="776"/>
        </a:spcBef>
        <a:spcAft>
          <a:spcPts val="0"/>
        </a:spcAft>
        <a:buClr>
          <a:schemeClr val="accent1">
            <a:lumMod val="60000"/>
            <a:lumOff val="40000"/>
          </a:schemeClr>
        </a:buClr>
        <a:buSzPct val="80000"/>
        <a:buFont typeface="Wingdings 3" charset="2"/>
        <a:buChar char=""/>
        <a:defRPr sz="1086" b="0" i="0" kern="1200">
          <a:solidFill>
            <a:schemeClr val="tx1"/>
          </a:solidFill>
          <a:latin typeface="+mj-lt"/>
          <a:ea typeface="+mj-ea"/>
          <a:cs typeface="+mj-cs"/>
        </a:defRPr>
      </a:lvl9pPr>
    </p:bodyStyle>
    <p:otherStyle>
      <a:defPPr>
        <a:defRPr lang="en-US"/>
      </a:defPPr>
      <a:lvl1pPr marL="0" algn="l" defTabSz="354787" rtl="0" eaLnBrk="1" latinLnBrk="0" hangingPunct="1">
        <a:defRPr sz="1397" kern="1200">
          <a:solidFill>
            <a:schemeClr val="tx1"/>
          </a:solidFill>
          <a:latin typeface="+mn-lt"/>
          <a:ea typeface="+mn-ea"/>
          <a:cs typeface="+mn-cs"/>
        </a:defRPr>
      </a:lvl1pPr>
      <a:lvl2pPr marL="354787" algn="l" defTabSz="354787" rtl="0" eaLnBrk="1" latinLnBrk="0" hangingPunct="1">
        <a:defRPr sz="1397" kern="1200">
          <a:solidFill>
            <a:schemeClr val="tx1"/>
          </a:solidFill>
          <a:latin typeface="+mn-lt"/>
          <a:ea typeface="+mn-ea"/>
          <a:cs typeface="+mn-cs"/>
        </a:defRPr>
      </a:lvl2pPr>
      <a:lvl3pPr marL="709574" algn="l" defTabSz="354787" rtl="0" eaLnBrk="1" latinLnBrk="0" hangingPunct="1">
        <a:defRPr sz="1397" kern="1200">
          <a:solidFill>
            <a:schemeClr val="tx1"/>
          </a:solidFill>
          <a:latin typeface="+mn-lt"/>
          <a:ea typeface="+mn-ea"/>
          <a:cs typeface="+mn-cs"/>
        </a:defRPr>
      </a:lvl3pPr>
      <a:lvl4pPr marL="1064362" algn="l" defTabSz="354787" rtl="0" eaLnBrk="1" latinLnBrk="0" hangingPunct="1">
        <a:defRPr sz="1397" kern="1200">
          <a:solidFill>
            <a:schemeClr val="tx1"/>
          </a:solidFill>
          <a:latin typeface="+mn-lt"/>
          <a:ea typeface="+mn-ea"/>
          <a:cs typeface="+mn-cs"/>
        </a:defRPr>
      </a:lvl4pPr>
      <a:lvl5pPr marL="1419149" algn="l" defTabSz="354787" rtl="0" eaLnBrk="1" latinLnBrk="0" hangingPunct="1">
        <a:defRPr sz="1397" kern="1200">
          <a:solidFill>
            <a:schemeClr val="tx1"/>
          </a:solidFill>
          <a:latin typeface="+mn-lt"/>
          <a:ea typeface="+mn-ea"/>
          <a:cs typeface="+mn-cs"/>
        </a:defRPr>
      </a:lvl5pPr>
      <a:lvl6pPr marL="1773936" algn="l" defTabSz="354787" rtl="0" eaLnBrk="1" latinLnBrk="0" hangingPunct="1">
        <a:defRPr sz="1397" kern="1200">
          <a:solidFill>
            <a:schemeClr val="tx1"/>
          </a:solidFill>
          <a:latin typeface="+mn-lt"/>
          <a:ea typeface="+mn-ea"/>
          <a:cs typeface="+mn-cs"/>
        </a:defRPr>
      </a:lvl6pPr>
      <a:lvl7pPr marL="2128723" algn="l" defTabSz="354787" rtl="0" eaLnBrk="1" latinLnBrk="0" hangingPunct="1">
        <a:defRPr sz="1397" kern="1200">
          <a:solidFill>
            <a:schemeClr val="tx1"/>
          </a:solidFill>
          <a:latin typeface="+mn-lt"/>
          <a:ea typeface="+mn-ea"/>
          <a:cs typeface="+mn-cs"/>
        </a:defRPr>
      </a:lvl7pPr>
      <a:lvl8pPr marL="2483510" algn="l" defTabSz="354787" rtl="0" eaLnBrk="1" latinLnBrk="0" hangingPunct="1">
        <a:defRPr sz="1397" kern="1200">
          <a:solidFill>
            <a:schemeClr val="tx1"/>
          </a:solidFill>
          <a:latin typeface="+mn-lt"/>
          <a:ea typeface="+mn-ea"/>
          <a:cs typeface="+mn-cs"/>
        </a:defRPr>
      </a:lvl8pPr>
      <a:lvl9pPr marL="2838298" algn="l" defTabSz="354787" rtl="0" eaLnBrk="1" latinLnBrk="0" hangingPunct="1">
        <a:defRPr sz="13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research.microsoft.com/asirra/" TargetMode="External"/><Relationship Id="rId2" Type="http://schemas.openxmlformats.org/officeDocument/2006/relationships/image" Target="../media/image45.jpg"/><Relationship Id="rId1" Type="http://schemas.openxmlformats.org/officeDocument/2006/relationships/slideLayout" Target="../slideLayouts/slideLayout1.xml"/><Relationship Id="rId4" Type="http://schemas.openxmlformats.org/officeDocument/2006/relationships/hyperlink" Target="http://www.thepcspy.com/kittenaut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drupal.org/"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56.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1.jp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png"/><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71.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72.jpg"/><Relationship Id="rId4" Type="http://schemas.openxmlformats.org/officeDocument/2006/relationships/image" Target="../media/image12.jp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jpg"/><Relationship Id="rId4" Type="http://schemas.openxmlformats.org/officeDocument/2006/relationships/image" Target="../media/image8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1.png"/><Relationship Id="rId17" Type="http://schemas.openxmlformats.org/officeDocument/2006/relationships/image" Target="../media/image26.png"/><Relationship Id="rId2" Type="http://schemas.openxmlformats.org/officeDocument/2006/relationships/image" Target="../media/image10.png"/><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12.jp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g"/><Relationship Id="rId1" Type="http://schemas.openxmlformats.org/officeDocument/2006/relationships/slideLayout" Target="../slideLayouts/slideLayout1.xml"/><Relationship Id="rId5" Type="http://schemas.openxmlformats.org/officeDocument/2006/relationships/image" Target="../media/image94.jpg"/><Relationship Id="rId4" Type="http://schemas.openxmlformats.org/officeDocument/2006/relationships/image" Target="../media/image93.jpg"/></Relationships>
</file>

<file path=ppt/slides/_rels/slide54.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3" Type="http://schemas.openxmlformats.org/officeDocument/2006/relationships/hyperlink" Target="http://libcaca.zoy.org/wiki/PWNtcha" TargetMode="External"/><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hyperlink" Target="http://www.lafdc.com/captcha/"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02.png"/><Relationship Id="rId11" Type="http://schemas.openxmlformats.org/officeDocument/2006/relationships/image" Target="../media/image106.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11.png"/><Relationship Id="rId9"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59.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9.png"/><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2.jp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12.png"/><Relationship Id="rId4" Type="http://schemas.openxmlformats.org/officeDocument/2006/relationships/image" Target="../media/image12.jp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2.jp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16.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5.png"/><Relationship Id="rId4" Type="http://schemas.openxmlformats.org/officeDocument/2006/relationships/image" Target="../media/image114.png"/></Relationships>
</file>

<file path=ppt/slides/_rels/slide6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1.png"/><Relationship Id="rId7" Type="http://schemas.openxmlformats.org/officeDocument/2006/relationships/image" Target="../media/image120.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7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71.xml.rels><?xml version="1.0" encoding="UTF-8" standalone="yes"?>
<Relationships xmlns="http://schemas.openxmlformats.org/package/2006/relationships"><Relationship Id="rId8" Type="http://schemas.openxmlformats.org/officeDocument/2006/relationships/hyperlink" Target="http://www.yuniti.com/register.php" TargetMode="External"/><Relationship Id="rId3" Type="http://schemas.openxmlformats.org/officeDocument/2006/relationships/image" Target="../media/image126.png"/><Relationship Id="rId7"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jpg"/><Relationship Id="rId4" Type="http://schemas.openxmlformats.org/officeDocument/2006/relationships/image" Target="../media/image127.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30.png"/><Relationship Id="rId4" Type="http://schemas.openxmlformats.org/officeDocument/2006/relationships/image" Target="../media/image129.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32.pn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34.png"/><Relationship Id="rId4" Type="http://schemas.openxmlformats.org/officeDocument/2006/relationships/image" Target="../media/image133.png"/></Relationships>
</file>

<file path=ppt/slides/_rels/slide75.xml.rels><?xml version="1.0" encoding="UTF-8" standalone="yes"?>
<Relationships xmlns="http://schemas.openxmlformats.org/package/2006/relationships"><Relationship Id="rId3" Type="http://schemas.openxmlformats.org/officeDocument/2006/relationships/hyperlink" Target="https://bestwebsoft.com/products/wordpress/plugins/google-captcha/" TargetMode="External"/><Relationship Id="rId2" Type="http://schemas.openxmlformats.org/officeDocument/2006/relationships/hyperlink" Target="https://bestwebsoft.com/products/wordpress/plugins/captcha/" TargetMode="Externa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8" Type="http://schemas.openxmlformats.org/officeDocument/2006/relationships/hyperlink" Target="http://www.captcha.net" TargetMode="External"/><Relationship Id="rId3" Type="http://schemas.openxmlformats.org/officeDocument/2006/relationships/image" Target="../media/image11.png"/><Relationship Id="rId7" Type="http://schemas.openxmlformats.org/officeDocument/2006/relationships/hyperlink" Target="http://en.wikipedia.org/CAPTCHA"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hyperlink" Target="http://www2.parc.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p:cNvSpPr>
            <a:spLocks noGrp="1"/>
          </p:cNvSpPr>
          <p:nvPr>
            <p:ph type="body" sz="quarter" idx="4294967295"/>
          </p:nvPr>
        </p:nvSpPr>
        <p:spPr>
          <a:xfrm>
            <a:off x="377457" y="3528784"/>
            <a:ext cx="5686894" cy="581488"/>
          </a:xfrm>
        </p:spPr>
        <p:txBody>
          <a:bodyPr>
            <a:noAutofit/>
          </a:bodyPr>
          <a:lstStyle/>
          <a:p>
            <a:r>
              <a:rPr lang="en-IN" sz="3414" dirty="0"/>
              <a:t>reCAPTCHA</a:t>
            </a:r>
          </a:p>
        </p:txBody>
      </p:sp>
      <p:sp>
        <p:nvSpPr>
          <p:cNvPr id="3" name="TextBox 2"/>
          <p:cNvSpPr txBox="1"/>
          <p:nvPr/>
        </p:nvSpPr>
        <p:spPr>
          <a:xfrm>
            <a:off x="2045897" y="4568972"/>
            <a:ext cx="3219151" cy="378886"/>
          </a:xfrm>
          <a:prstGeom prst="rect">
            <a:avLst/>
          </a:prstGeom>
          <a:noFill/>
        </p:spPr>
        <p:txBody>
          <a:bodyPr wrap="none" rtlCol="0">
            <a:spAutoFit/>
          </a:bodyPr>
          <a:lstStyle/>
          <a:p>
            <a:pPr defTabSz="709574"/>
            <a:r>
              <a:rPr lang="en-US" sz="1862" dirty="0">
                <a:solidFill>
                  <a:prstClr val="white"/>
                </a:solidFill>
                <a:latin typeface="Century Gothic" panose="020B0502020202020204"/>
                <a:sym typeface="Wingdings" panose="05000000000000000000" pitchFamily="2" charset="2"/>
              </a:rPr>
              <a:t></a:t>
            </a:r>
            <a:r>
              <a:rPr lang="en-US" sz="1862" dirty="0">
                <a:solidFill>
                  <a:prstClr val="white"/>
                </a:solidFill>
                <a:latin typeface="Century Gothic" panose="020B0502020202020204"/>
              </a:rPr>
              <a:t>By Narendranath Reddy</a:t>
            </a:r>
          </a:p>
        </p:txBody>
      </p:sp>
      <p:sp>
        <p:nvSpPr>
          <p:cNvPr id="4" name="Rectangle 3"/>
          <p:cNvSpPr/>
          <p:nvPr/>
        </p:nvSpPr>
        <p:spPr>
          <a:xfrm>
            <a:off x="7989078" y="4297244"/>
            <a:ext cx="684803" cy="307328"/>
          </a:xfrm>
          <a:prstGeom prst="rect">
            <a:avLst/>
          </a:prstGeom>
        </p:spPr>
        <p:txBody>
          <a:bodyPr wrap="none">
            <a:spAutoFit/>
          </a:bodyPr>
          <a:lstStyle/>
          <a:p>
            <a:pPr defTabSz="709574"/>
            <a:r>
              <a:rPr lang="en-US" sz="1397" dirty="0">
                <a:solidFill>
                  <a:prstClr val="white"/>
                </a:solidFill>
                <a:latin typeface="Century Gothic" panose="020B0502020202020204"/>
              </a:rPr>
              <a:t>Day 1</a:t>
            </a:r>
          </a:p>
        </p:txBody>
      </p:sp>
      <p:sp>
        <p:nvSpPr>
          <p:cNvPr id="5" name="TextBox 4"/>
          <p:cNvSpPr txBox="1"/>
          <p:nvPr/>
        </p:nvSpPr>
        <p:spPr>
          <a:xfrm>
            <a:off x="2893746" y="4136602"/>
            <a:ext cx="2100255" cy="426720"/>
          </a:xfrm>
          <a:prstGeom prst="rect">
            <a:avLst/>
          </a:prstGeom>
          <a:noFill/>
        </p:spPr>
        <p:txBody>
          <a:bodyPr wrap="none" rtlCol="0">
            <a:spAutoFit/>
          </a:bodyPr>
          <a:lstStyle/>
          <a:p>
            <a:pPr defTabSz="709574"/>
            <a:r>
              <a:rPr lang="en-US" sz="2173" dirty="0">
                <a:solidFill>
                  <a:prstClr val="white"/>
                </a:solidFill>
                <a:latin typeface="Century Gothic" panose="020B0502020202020204"/>
              </a:rPr>
              <a:t>Introduction…</a:t>
            </a:r>
          </a:p>
        </p:txBody>
      </p:sp>
      <p:pic>
        <p:nvPicPr>
          <p:cNvPr id="1026" name="Picture 2" descr="Image result for recaptcha">
            <a:extLst>
              <a:ext uri="{FF2B5EF4-FFF2-40B4-BE49-F238E27FC236}">
                <a16:creationId xmlns:a16="http://schemas.microsoft.com/office/drawing/2014/main" id="{916E7938-CE52-4635-AAE5-8775E583208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330950" y="1264277"/>
            <a:ext cx="2964441" cy="29644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ecaptcha">
            <a:extLst>
              <a:ext uri="{FF2B5EF4-FFF2-40B4-BE49-F238E27FC236}">
                <a16:creationId xmlns:a16="http://schemas.microsoft.com/office/drawing/2014/main" id="{3DF4D5E7-AF40-4C23-B5F9-8A4259FE126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64052" y="1229299"/>
            <a:ext cx="5913704" cy="136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20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p:nvPr/>
        </p:nvSpPr>
        <p:spPr>
          <a:xfrm>
            <a:off x="5361517" y="2389717"/>
            <a:ext cx="3513895" cy="4327322"/>
          </a:xfrm>
          <a:prstGeom prst="rect">
            <a:avLst/>
          </a:prstGeom>
          <a:blipFill>
            <a:blip r:embed="rId2"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2" y="1453142"/>
            <a:ext cx="4566334"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R</a:t>
            </a:r>
            <a:r>
              <a:rPr sz="3725" b="1" spc="-30" dirty="0">
                <a:solidFill>
                  <a:srgbClr val="006600"/>
                </a:solidFill>
                <a:latin typeface="Arial"/>
                <a:cs typeface="Arial"/>
              </a:rPr>
              <a:t>ever</a:t>
            </a:r>
            <a:r>
              <a:rPr sz="3725" b="1" spc="-40" dirty="0">
                <a:solidFill>
                  <a:srgbClr val="006600"/>
                </a:solidFill>
                <a:latin typeface="Arial"/>
                <a:cs typeface="Arial"/>
              </a:rPr>
              <a:t>s</a:t>
            </a:r>
            <a:r>
              <a:rPr sz="3725" b="1" dirty="0">
                <a:solidFill>
                  <a:srgbClr val="006600"/>
                </a:solidFill>
                <a:latin typeface="Arial"/>
                <a:cs typeface="Arial"/>
              </a:rPr>
              <a:t>e</a:t>
            </a:r>
            <a:r>
              <a:rPr sz="3725" b="1" spc="-40" dirty="0">
                <a:solidFill>
                  <a:srgbClr val="006600"/>
                </a:solidFill>
                <a:latin typeface="Arial"/>
                <a:cs typeface="Arial"/>
              </a:rPr>
              <a:t> Tur</a:t>
            </a:r>
            <a:r>
              <a:rPr sz="3725" b="1" spc="-9" dirty="0">
                <a:solidFill>
                  <a:srgbClr val="006600"/>
                </a:solidFill>
                <a:latin typeface="Arial"/>
                <a:cs typeface="Arial"/>
              </a:rPr>
              <a:t>i</a:t>
            </a:r>
            <a:r>
              <a:rPr sz="3725" b="1" spc="-40" dirty="0">
                <a:solidFill>
                  <a:srgbClr val="006600"/>
                </a:solidFill>
                <a:latin typeface="Arial"/>
                <a:cs typeface="Arial"/>
              </a:rPr>
              <a:t>n</a:t>
            </a:r>
            <a:r>
              <a:rPr sz="3725" b="1" dirty="0">
                <a:solidFill>
                  <a:srgbClr val="006600"/>
                </a:solidFill>
                <a:latin typeface="Arial"/>
                <a:cs typeface="Arial"/>
              </a:rPr>
              <a:t>g</a:t>
            </a:r>
            <a:r>
              <a:rPr sz="3725" b="1" spc="-56" dirty="0">
                <a:solidFill>
                  <a:srgbClr val="006600"/>
                </a:solidFill>
                <a:latin typeface="Arial"/>
                <a:cs typeface="Arial"/>
              </a:rPr>
              <a:t> </a:t>
            </a:r>
            <a:r>
              <a:rPr sz="3725" b="1" spc="-40" dirty="0">
                <a:solidFill>
                  <a:srgbClr val="006600"/>
                </a:solidFill>
                <a:latin typeface="Arial"/>
                <a:cs typeface="Arial"/>
              </a:rPr>
              <a:t>T</a:t>
            </a:r>
            <a:r>
              <a:rPr sz="3725" b="1" spc="-30" dirty="0">
                <a:solidFill>
                  <a:srgbClr val="006600"/>
                </a:solidFill>
                <a:latin typeface="Arial"/>
                <a:cs typeface="Arial"/>
              </a:rPr>
              <a:t>es</a:t>
            </a:r>
            <a:r>
              <a:rPr sz="3725" b="1" dirty="0">
                <a:solidFill>
                  <a:srgbClr val="006600"/>
                </a:solidFill>
                <a:latin typeface="Arial"/>
                <a:cs typeface="Arial"/>
              </a:rPr>
              <a:t>t</a:t>
            </a:r>
            <a:endParaRPr sz="3725">
              <a:latin typeface="Arial"/>
              <a:cs typeface="Arial"/>
            </a:endParaRPr>
          </a:p>
        </p:txBody>
      </p:sp>
      <p:sp>
        <p:nvSpPr>
          <p:cNvPr id="6" name="object 6"/>
          <p:cNvSpPr txBox="1"/>
          <p:nvPr/>
        </p:nvSpPr>
        <p:spPr>
          <a:xfrm>
            <a:off x="1302271" y="2617203"/>
            <a:ext cx="3558599" cy="1500698"/>
          </a:xfrm>
          <a:prstGeom prst="rect">
            <a:avLst/>
          </a:prstGeom>
        </p:spPr>
        <p:txBody>
          <a:bodyPr wrap="square" lIns="0" tIns="0" rIns="0" bIns="0" rtlCol="0">
            <a:noAutofit/>
          </a:bodyPr>
          <a:lstStyle/>
          <a:p>
            <a:pPr marL="13141">
              <a:lnSpc>
                <a:spcPts val="3331"/>
              </a:lnSpc>
              <a:spcBef>
                <a:spcPts val="78"/>
              </a:spcBef>
            </a:pPr>
            <a:r>
              <a:rPr sz="2897" dirty="0">
                <a:latin typeface="Arial"/>
                <a:cs typeface="Arial"/>
              </a:rPr>
              <a:t>A C</a:t>
            </a:r>
            <a:r>
              <a:rPr sz="2897" spc="-9" dirty="0">
                <a:latin typeface="Arial"/>
                <a:cs typeface="Arial"/>
              </a:rPr>
              <a:t>APTC</a:t>
            </a:r>
            <a:r>
              <a:rPr sz="2897" dirty="0">
                <a:latin typeface="Arial"/>
                <a:cs typeface="Arial"/>
              </a:rPr>
              <a:t>HA </a:t>
            </a:r>
            <a:r>
              <a:rPr sz="2897" spc="9" dirty="0">
                <a:latin typeface="Arial"/>
                <a:cs typeface="Arial"/>
              </a:rPr>
              <a:t>i</a:t>
            </a:r>
            <a:r>
              <a:rPr sz="2897" dirty="0">
                <a:latin typeface="Arial"/>
                <a:cs typeface="Arial"/>
              </a:rPr>
              <a:t>s </a:t>
            </a:r>
            <a:endParaRPr sz="2897">
              <a:latin typeface="Arial"/>
              <a:cs typeface="Arial"/>
            </a:endParaRPr>
          </a:p>
          <a:p>
            <a:pPr marL="13141">
              <a:lnSpc>
                <a:spcPts val="3331"/>
              </a:lnSpc>
            </a:pPr>
            <a:r>
              <a:rPr sz="2897" dirty="0">
                <a:latin typeface="Arial"/>
                <a:cs typeface="Arial"/>
              </a:rPr>
              <a:t>s</a:t>
            </a:r>
            <a:r>
              <a:rPr sz="2897" spc="4" dirty="0">
                <a:latin typeface="Arial"/>
                <a:cs typeface="Arial"/>
              </a:rPr>
              <a:t>o</a:t>
            </a:r>
            <a:r>
              <a:rPr sz="2897" dirty="0">
                <a:latin typeface="Arial"/>
                <a:cs typeface="Arial"/>
              </a:rPr>
              <a:t>m</a:t>
            </a:r>
            <a:r>
              <a:rPr sz="2897" spc="4" dirty="0">
                <a:latin typeface="Arial"/>
                <a:cs typeface="Arial"/>
              </a:rPr>
              <a:t>e</a:t>
            </a:r>
            <a:r>
              <a:rPr sz="2897" dirty="0">
                <a:latin typeface="Arial"/>
                <a:cs typeface="Arial"/>
              </a:rPr>
              <a:t>t</a:t>
            </a:r>
            <a:r>
              <a:rPr sz="2897" spc="9" dirty="0">
                <a:latin typeface="Arial"/>
                <a:cs typeface="Arial"/>
              </a:rPr>
              <a:t>i</a:t>
            </a:r>
            <a:r>
              <a:rPr sz="2897" spc="-9" dirty="0">
                <a:latin typeface="Arial"/>
                <a:cs typeface="Arial"/>
              </a:rPr>
              <a:t>m</a:t>
            </a:r>
            <a:r>
              <a:rPr sz="2897" spc="4" dirty="0">
                <a:latin typeface="Arial"/>
                <a:cs typeface="Arial"/>
              </a:rPr>
              <a:t>e</a:t>
            </a:r>
            <a:r>
              <a:rPr sz="2897" dirty="0">
                <a:latin typeface="Arial"/>
                <a:cs typeface="Arial"/>
              </a:rPr>
              <a:t>s</a:t>
            </a:r>
            <a:r>
              <a:rPr sz="2897" spc="14" dirty="0">
                <a:latin typeface="Arial"/>
                <a:cs typeface="Arial"/>
              </a:rPr>
              <a:t> </a:t>
            </a:r>
            <a:r>
              <a:rPr sz="2897" spc="4" dirty="0">
                <a:latin typeface="Arial"/>
                <a:cs typeface="Arial"/>
              </a:rPr>
              <a:t>de</a:t>
            </a:r>
            <a:r>
              <a:rPr sz="2897" dirty="0">
                <a:latin typeface="Arial"/>
                <a:cs typeface="Arial"/>
              </a:rPr>
              <a:t>s</a:t>
            </a:r>
            <a:r>
              <a:rPr sz="2897" spc="9" dirty="0">
                <a:latin typeface="Arial"/>
                <a:cs typeface="Arial"/>
              </a:rPr>
              <a:t>c</a:t>
            </a:r>
            <a:r>
              <a:rPr sz="2897" dirty="0">
                <a:latin typeface="Arial"/>
                <a:cs typeface="Arial"/>
              </a:rPr>
              <a:t>ri</a:t>
            </a:r>
            <a:r>
              <a:rPr sz="2897" spc="14" dirty="0">
                <a:latin typeface="Arial"/>
                <a:cs typeface="Arial"/>
              </a:rPr>
              <a:t>b</a:t>
            </a:r>
            <a:r>
              <a:rPr sz="2897" spc="4" dirty="0">
                <a:latin typeface="Arial"/>
                <a:cs typeface="Arial"/>
              </a:rPr>
              <a:t>e</a:t>
            </a:r>
            <a:r>
              <a:rPr sz="2897" dirty="0">
                <a:latin typeface="Arial"/>
                <a:cs typeface="Arial"/>
              </a:rPr>
              <a:t>d </a:t>
            </a:r>
            <a:endParaRPr sz="2897">
              <a:latin typeface="Arial"/>
              <a:cs typeface="Arial"/>
            </a:endParaRPr>
          </a:p>
          <a:p>
            <a:pPr marL="13141">
              <a:lnSpc>
                <a:spcPts val="3331"/>
              </a:lnSpc>
            </a:pPr>
            <a:r>
              <a:rPr sz="2897" spc="4" dirty="0">
                <a:latin typeface="Arial"/>
                <a:cs typeface="Arial"/>
              </a:rPr>
              <a:t>a</a:t>
            </a:r>
            <a:r>
              <a:rPr sz="2897" dirty="0">
                <a:latin typeface="Arial"/>
                <a:cs typeface="Arial"/>
              </a:rPr>
              <a:t>s a </a:t>
            </a:r>
            <a:r>
              <a:rPr sz="2897" spc="9" dirty="0">
                <a:latin typeface="Arial"/>
                <a:cs typeface="Arial"/>
              </a:rPr>
              <a:t>r</a:t>
            </a:r>
            <a:r>
              <a:rPr sz="2897" spc="4" dirty="0">
                <a:latin typeface="Arial"/>
                <a:cs typeface="Arial"/>
              </a:rPr>
              <a:t>e</a:t>
            </a:r>
            <a:r>
              <a:rPr sz="2897" dirty="0">
                <a:latin typeface="Arial"/>
                <a:cs typeface="Arial"/>
              </a:rPr>
              <a:t>v</a:t>
            </a:r>
            <a:r>
              <a:rPr sz="2897" spc="4" dirty="0">
                <a:latin typeface="Arial"/>
                <a:cs typeface="Arial"/>
              </a:rPr>
              <a:t>e</a:t>
            </a:r>
            <a:r>
              <a:rPr sz="2897" spc="9" dirty="0">
                <a:latin typeface="Arial"/>
                <a:cs typeface="Arial"/>
              </a:rPr>
              <a:t>r</a:t>
            </a:r>
            <a:r>
              <a:rPr sz="2897" dirty="0">
                <a:latin typeface="Arial"/>
                <a:cs typeface="Arial"/>
              </a:rPr>
              <a:t>se T</a:t>
            </a:r>
            <a:r>
              <a:rPr sz="2897" spc="4" dirty="0">
                <a:latin typeface="Arial"/>
                <a:cs typeface="Arial"/>
              </a:rPr>
              <a:t>u</a:t>
            </a:r>
            <a:r>
              <a:rPr sz="2897" dirty="0">
                <a:latin typeface="Arial"/>
                <a:cs typeface="Arial"/>
              </a:rPr>
              <a:t>r</a:t>
            </a:r>
            <a:r>
              <a:rPr sz="2897" spc="9" dirty="0">
                <a:latin typeface="Arial"/>
                <a:cs typeface="Arial"/>
              </a:rPr>
              <a:t>i</a:t>
            </a:r>
            <a:r>
              <a:rPr sz="2897" spc="4" dirty="0">
                <a:latin typeface="Arial"/>
                <a:cs typeface="Arial"/>
              </a:rPr>
              <a:t>n</a:t>
            </a:r>
            <a:r>
              <a:rPr sz="2897" dirty="0">
                <a:latin typeface="Arial"/>
                <a:cs typeface="Arial"/>
              </a:rPr>
              <a:t>g </a:t>
            </a:r>
            <a:endParaRPr sz="2897">
              <a:latin typeface="Arial"/>
              <a:cs typeface="Arial"/>
            </a:endParaRPr>
          </a:p>
          <a:p>
            <a:pPr marL="13141">
              <a:lnSpc>
                <a:spcPts val="3331"/>
              </a:lnSpc>
            </a:pPr>
            <a:r>
              <a:rPr sz="2897" dirty="0">
                <a:latin typeface="Arial"/>
                <a:cs typeface="Arial"/>
              </a:rPr>
              <a:t>t</a:t>
            </a:r>
            <a:r>
              <a:rPr sz="2897" spc="4" dirty="0">
                <a:latin typeface="Arial"/>
                <a:cs typeface="Arial"/>
              </a:rPr>
              <a:t>e</a:t>
            </a:r>
            <a:r>
              <a:rPr sz="2897" dirty="0">
                <a:latin typeface="Arial"/>
                <a:cs typeface="Arial"/>
              </a:rPr>
              <a:t>st, </a:t>
            </a:r>
            <a:r>
              <a:rPr sz="2897" spc="4" dirty="0">
                <a:latin typeface="Arial"/>
                <a:cs typeface="Arial"/>
              </a:rPr>
              <a:t>be</a:t>
            </a:r>
            <a:r>
              <a:rPr sz="2897" spc="9" dirty="0">
                <a:latin typeface="Arial"/>
                <a:cs typeface="Arial"/>
              </a:rPr>
              <a:t>c</a:t>
            </a:r>
            <a:r>
              <a:rPr sz="2897" spc="4" dirty="0">
                <a:latin typeface="Arial"/>
                <a:cs typeface="Arial"/>
              </a:rPr>
              <a:t>au</a:t>
            </a:r>
            <a:r>
              <a:rPr sz="2897" dirty="0">
                <a:latin typeface="Arial"/>
                <a:cs typeface="Arial"/>
              </a:rPr>
              <a:t>se </a:t>
            </a:r>
            <a:r>
              <a:rPr sz="2897" spc="9" dirty="0">
                <a:latin typeface="Arial"/>
                <a:cs typeface="Arial"/>
              </a:rPr>
              <a:t>i</a:t>
            </a:r>
            <a:r>
              <a:rPr sz="2897" dirty="0">
                <a:latin typeface="Arial"/>
                <a:cs typeface="Arial"/>
              </a:rPr>
              <a:t>t </a:t>
            </a:r>
            <a:r>
              <a:rPr sz="2897" spc="9" dirty="0">
                <a:latin typeface="Arial"/>
                <a:cs typeface="Arial"/>
              </a:rPr>
              <a:t>i</a:t>
            </a:r>
            <a:r>
              <a:rPr sz="2897" dirty="0">
                <a:latin typeface="Arial"/>
                <a:cs typeface="Arial"/>
              </a:rPr>
              <a:t>s</a:t>
            </a:r>
            <a:endParaRPr sz="2897">
              <a:latin typeface="Arial"/>
              <a:cs typeface="Arial"/>
            </a:endParaRPr>
          </a:p>
        </p:txBody>
      </p:sp>
      <p:sp>
        <p:nvSpPr>
          <p:cNvPr id="5" name="object 5"/>
          <p:cNvSpPr txBox="1"/>
          <p:nvPr/>
        </p:nvSpPr>
        <p:spPr>
          <a:xfrm>
            <a:off x="1302271" y="4644854"/>
            <a:ext cx="3482086" cy="1223425"/>
          </a:xfrm>
          <a:prstGeom prst="rect">
            <a:avLst/>
          </a:prstGeom>
        </p:spPr>
        <p:txBody>
          <a:bodyPr wrap="square" lIns="0" tIns="0" rIns="0" bIns="0" rtlCol="0">
            <a:noAutofit/>
          </a:bodyPr>
          <a:lstStyle/>
          <a:p>
            <a:pPr marL="13141" marR="496421">
              <a:lnSpc>
                <a:spcPts val="2897"/>
              </a:lnSpc>
              <a:spcBef>
                <a:spcPts val="274"/>
              </a:spcBef>
            </a:pPr>
            <a:r>
              <a:rPr sz="2897" spc="4" dirty="0">
                <a:solidFill>
                  <a:srgbClr val="006600"/>
                </a:solidFill>
                <a:latin typeface="Arial"/>
                <a:cs typeface="Arial"/>
              </a:rPr>
              <a:t>ad</a:t>
            </a:r>
            <a:r>
              <a:rPr sz="2897" dirty="0">
                <a:solidFill>
                  <a:srgbClr val="006600"/>
                </a:solidFill>
                <a:latin typeface="Arial"/>
                <a:cs typeface="Arial"/>
              </a:rPr>
              <a:t>mi</a:t>
            </a:r>
            <a:r>
              <a:rPr sz="2897" spc="4" dirty="0">
                <a:solidFill>
                  <a:srgbClr val="006600"/>
                </a:solidFill>
                <a:latin typeface="Arial"/>
                <a:cs typeface="Arial"/>
              </a:rPr>
              <a:t>n</a:t>
            </a:r>
            <a:r>
              <a:rPr sz="2897" spc="9" dirty="0">
                <a:solidFill>
                  <a:srgbClr val="006600"/>
                </a:solidFill>
                <a:latin typeface="Arial"/>
                <a:cs typeface="Arial"/>
              </a:rPr>
              <a:t>i</a:t>
            </a:r>
            <a:r>
              <a:rPr sz="2897" dirty="0">
                <a:solidFill>
                  <a:srgbClr val="006600"/>
                </a:solidFill>
                <a:latin typeface="Arial"/>
                <a:cs typeface="Arial"/>
              </a:rPr>
              <a:t>st</a:t>
            </a:r>
            <a:r>
              <a:rPr sz="2897" spc="4" dirty="0">
                <a:solidFill>
                  <a:srgbClr val="006600"/>
                </a:solidFill>
                <a:latin typeface="Arial"/>
                <a:cs typeface="Arial"/>
              </a:rPr>
              <a:t>e</a:t>
            </a:r>
            <a:r>
              <a:rPr sz="2897" spc="9" dirty="0">
                <a:solidFill>
                  <a:srgbClr val="006600"/>
                </a:solidFill>
                <a:latin typeface="Arial"/>
                <a:cs typeface="Arial"/>
              </a:rPr>
              <a:t>r</a:t>
            </a:r>
            <a:r>
              <a:rPr sz="2897" spc="4" dirty="0">
                <a:solidFill>
                  <a:srgbClr val="006600"/>
                </a:solidFill>
                <a:latin typeface="Arial"/>
                <a:cs typeface="Arial"/>
              </a:rPr>
              <a:t>e</a:t>
            </a:r>
            <a:r>
              <a:rPr sz="2897" dirty="0">
                <a:solidFill>
                  <a:srgbClr val="006600"/>
                </a:solidFill>
                <a:latin typeface="Arial"/>
                <a:cs typeface="Arial"/>
              </a:rPr>
              <a:t>d </a:t>
            </a:r>
            <a:r>
              <a:rPr sz="2897" spc="14" dirty="0">
                <a:solidFill>
                  <a:srgbClr val="006600"/>
                </a:solidFill>
                <a:latin typeface="Arial"/>
                <a:cs typeface="Arial"/>
              </a:rPr>
              <a:t>b</a:t>
            </a:r>
            <a:r>
              <a:rPr sz="2897" dirty="0">
                <a:solidFill>
                  <a:srgbClr val="006600"/>
                </a:solidFill>
                <a:latin typeface="Arial"/>
                <a:cs typeface="Arial"/>
              </a:rPr>
              <a:t>y a m</a:t>
            </a:r>
            <a:r>
              <a:rPr sz="2897" spc="4" dirty="0">
                <a:solidFill>
                  <a:srgbClr val="006600"/>
                </a:solidFill>
                <a:latin typeface="Arial"/>
                <a:cs typeface="Arial"/>
              </a:rPr>
              <a:t>a</a:t>
            </a:r>
            <a:r>
              <a:rPr sz="2897" dirty="0">
                <a:solidFill>
                  <a:srgbClr val="006600"/>
                </a:solidFill>
                <a:latin typeface="Arial"/>
                <a:cs typeface="Arial"/>
              </a:rPr>
              <a:t>c</a:t>
            </a:r>
            <a:r>
              <a:rPr sz="2897" spc="4" dirty="0">
                <a:solidFill>
                  <a:srgbClr val="006600"/>
                </a:solidFill>
                <a:latin typeface="Arial"/>
                <a:cs typeface="Arial"/>
              </a:rPr>
              <a:t>h</a:t>
            </a:r>
            <a:r>
              <a:rPr sz="2897" dirty="0">
                <a:solidFill>
                  <a:srgbClr val="006600"/>
                </a:solidFill>
                <a:latin typeface="Arial"/>
                <a:cs typeface="Arial"/>
              </a:rPr>
              <a:t>i</a:t>
            </a:r>
            <a:r>
              <a:rPr sz="2897" spc="14" dirty="0">
                <a:solidFill>
                  <a:srgbClr val="006600"/>
                </a:solidFill>
                <a:latin typeface="Arial"/>
                <a:cs typeface="Arial"/>
              </a:rPr>
              <a:t>n</a:t>
            </a:r>
            <a:r>
              <a:rPr sz="2897" dirty="0">
                <a:solidFill>
                  <a:srgbClr val="006600"/>
                </a:solidFill>
                <a:latin typeface="Arial"/>
                <a:cs typeface="Arial"/>
              </a:rPr>
              <a:t>e </a:t>
            </a:r>
            <a:r>
              <a:rPr sz="2897" spc="14" dirty="0">
                <a:latin typeface="Arial"/>
                <a:cs typeface="Arial"/>
              </a:rPr>
              <a:t>a</a:t>
            </a:r>
            <a:r>
              <a:rPr sz="2897" spc="4" dirty="0">
                <a:latin typeface="Arial"/>
                <a:cs typeface="Arial"/>
              </a:rPr>
              <a:t>n</a:t>
            </a:r>
            <a:r>
              <a:rPr sz="2897" dirty="0">
                <a:latin typeface="Arial"/>
                <a:cs typeface="Arial"/>
              </a:rPr>
              <a:t>d</a:t>
            </a:r>
          </a:p>
          <a:p>
            <a:pPr marL="13141">
              <a:lnSpc>
                <a:spcPct val="95825"/>
              </a:lnSpc>
              <a:spcBef>
                <a:spcPts val="186"/>
              </a:spcBef>
            </a:pPr>
            <a:r>
              <a:rPr sz="2897" dirty="0">
                <a:solidFill>
                  <a:srgbClr val="006600"/>
                </a:solidFill>
                <a:latin typeface="Arial"/>
                <a:cs typeface="Arial"/>
              </a:rPr>
              <a:t>t</a:t>
            </a:r>
            <a:r>
              <a:rPr sz="2897" spc="4" dirty="0">
                <a:solidFill>
                  <a:srgbClr val="006600"/>
                </a:solidFill>
                <a:latin typeface="Arial"/>
                <a:cs typeface="Arial"/>
              </a:rPr>
              <a:t>a</a:t>
            </a:r>
            <a:r>
              <a:rPr sz="2897" spc="9" dirty="0">
                <a:solidFill>
                  <a:srgbClr val="006600"/>
                </a:solidFill>
                <a:latin typeface="Arial"/>
                <a:cs typeface="Arial"/>
              </a:rPr>
              <a:t>r</a:t>
            </a:r>
            <a:r>
              <a:rPr sz="2897" spc="4" dirty="0">
                <a:solidFill>
                  <a:srgbClr val="006600"/>
                </a:solidFill>
                <a:latin typeface="Arial"/>
                <a:cs typeface="Arial"/>
              </a:rPr>
              <a:t>g</a:t>
            </a:r>
            <a:r>
              <a:rPr sz="2897" spc="-4" dirty="0">
                <a:solidFill>
                  <a:srgbClr val="006600"/>
                </a:solidFill>
                <a:latin typeface="Arial"/>
                <a:cs typeface="Arial"/>
              </a:rPr>
              <a:t>e</a:t>
            </a:r>
            <a:r>
              <a:rPr sz="2897" spc="9" dirty="0">
                <a:solidFill>
                  <a:srgbClr val="006600"/>
                </a:solidFill>
                <a:latin typeface="Arial"/>
                <a:cs typeface="Arial"/>
              </a:rPr>
              <a:t>t</a:t>
            </a:r>
            <a:r>
              <a:rPr sz="2897" spc="4" dirty="0">
                <a:solidFill>
                  <a:srgbClr val="006600"/>
                </a:solidFill>
                <a:latin typeface="Arial"/>
                <a:cs typeface="Arial"/>
              </a:rPr>
              <a:t>e</a:t>
            </a:r>
            <a:r>
              <a:rPr sz="2897" dirty="0">
                <a:solidFill>
                  <a:srgbClr val="006600"/>
                </a:solidFill>
                <a:latin typeface="Arial"/>
                <a:cs typeface="Arial"/>
              </a:rPr>
              <a:t>d </a:t>
            </a:r>
            <a:r>
              <a:rPr sz="2897" spc="9" dirty="0">
                <a:solidFill>
                  <a:srgbClr val="006600"/>
                </a:solidFill>
                <a:latin typeface="Arial"/>
                <a:cs typeface="Arial"/>
              </a:rPr>
              <a:t>t</a:t>
            </a:r>
            <a:r>
              <a:rPr sz="2897" dirty="0">
                <a:solidFill>
                  <a:srgbClr val="006600"/>
                </a:solidFill>
                <a:latin typeface="Arial"/>
                <a:cs typeface="Arial"/>
              </a:rPr>
              <a:t>o a </a:t>
            </a:r>
            <a:r>
              <a:rPr sz="2897" spc="4" dirty="0">
                <a:solidFill>
                  <a:srgbClr val="006600"/>
                </a:solidFill>
                <a:latin typeface="Arial"/>
                <a:cs typeface="Arial"/>
              </a:rPr>
              <a:t>h</a:t>
            </a:r>
            <a:r>
              <a:rPr sz="2897" spc="-4" dirty="0">
                <a:solidFill>
                  <a:srgbClr val="006600"/>
                </a:solidFill>
                <a:latin typeface="Arial"/>
                <a:cs typeface="Arial"/>
              </a:rPr>
              <a:t>u</a:t>
            </a:r>
            <a:r>
              <a:rPr sz="2897" dirty="0">
                <a:solidFill>
                  <a:srgbClr val="006600"/>
                </a:solidFill>
                <a:latin typeface="Arial"/>
                <a:cs typeface="Arial"/>
              </a:rPr>
              <a:t>m</a:t>
            </a:r>
            <a:r>
              <a:rPr sz="2897" spc="4" dirty="0">
                <a:solidFill>
                  <a:srgbClr val="006600"/>
                </a:solidFill>
                <a:latin typeface="Arial"/>
                <a:cs typeface="Arial"/>
              </a:rPr>
              <a:t>an</a:t>
            </a:r>
            <a:r>
              <a:rPr sz="2897" dirty="0">
                <a:latin typeface="Arial"/>
                <a:cs typeface="Arial"/>
              </a:rPr>
              <a:t>.</a:t>
            </a:r>
          </a:p>
        </p:txBody>
      </p:sp>
      <p:sp>
        <p:nvSpPr>
          <p:cNvPr id="4" name="object 4"/>
          <p:cNvSpPr txBox="1"/>
          <p:nvPr/>
        </p:nvSpPr>
        <p:spPr>
          <a:xfrm>
            <a:off x="197115" y="6584733"/>
            <a:ext cx="267549" cy="367947"/>
          </a:xfrm>
          <a:prstGeom prst="rect">
            <a:avLst/>
          </a:prstGeom>
        </p:spPr>
        <p:txBody>
          <a:bodyPr wrap="square" lIns="0" tIns="0" rIns="0" bIns="0" rtlCol="0">
            <a:noAutofit/>
          </a:bodyPr>
          <a:lstStyle/>
          <a:p>
            <a:pPr marL="13141">
              <a:lnSpc>
                <a:spcPts val="2856"/>
              </a:lnSpc>
              <a:spcBef>
                <a:spcPts val="143"/>
              </a:spcBef>
            </a:pPr>
            <a:r>
              <a:rPr sz="2690" b="1" dirty="0">
                <a:solidFill>
                  <a:srgbClr val="99CC00"/>
                </a:solidFill>
                <a:latin typeface="Arial"/>
                <a:cs typeface="Arial"/>
              </a:rPr>
              <a:t>8</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39137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4" name="object 14"/>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3" name="object 13"/>
          <p:cNvSpPr txBox="1"/>
          <p:nvPr/>
        </p:nvSpPr>
        <p:spPr>
          <a:xfrm>
            <a:off x="943523" y="1453142"/>
            <a:ext cx="3220826"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S</a:t>
            </a:r>
            <a:r>
              <a:rPr sz="3725" b="1" spc="-40" dirty="0">
                <a:solidFill>
                  <a:srgbClr val="006600"/>
                </a:solidFill>
                <a:latin typeface="Arial"/>
                <a:cs typeface="Arial"/>
              </a:rPr>
              <a:t>o</a:t>
            </a:r>
            <a:r>
              <a:rPr sz="3725" b="1" dirty="0">
                <a:solidFill>
                  <a:srgbClr val="006600"/>
                </a:solidFill>
                <a:latin typeface="Arial"/>
                <a:cs typeface="Arial"/>
              </a:rPr>
              <a:t>,</a:t>
            </a:r>
            <a:r>
              <a:rPr sz="3725" b="1" spc="-26" dirty="0">
                <a:solidFill>
                  <a:srgbClr val="006600"/>
                </a:solidFill>
                <a:latin typeface="Arial"/>
                <a:cs typeface="Arial"/>
              </a:rPr>
              <a:t> </a:t>
            </a:r>
            <a:r>
              <a:rPr sz="3725" b="1" spc="-61" dirty="0">
                <a:solidFill>
                  <a:srgbClr val="006600"/>
                </a:solidFill>
                <a:latin typeface="Arial"/>
                <a:cs typeface="Arial"/>
              </a:rPr>
              <a:t>C</a:t>
            </a:r>
            <a:r>
              <a:rPr sz="3725" b="1" spc="-52" dirty="0">
                <a:solidFill>
                  <a:srgbClr val="006600"/>
                </a:solidFill>
                <a:latin typeface="Arial"/>
                <a:cs typeface="Arial"/>
              </a:rPr>
              <a:t>AP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dirty="0">
                <a:solidFill>
                  <a:srgbClr val="006600"/>
                </a:solidFill>
                <a:latin typeface="Arial"/>
                <a:cs typeface="Arial"/>
              </a:rPr>
              <a:t>A</a:t>
            </a:r>
            <a:endParaRPr sz="3725">
              <a:latin typeface="Arial"/>
              <a:cs typeface="Arial"/>
            </a:endParaRPr>
          </a:p>
        </p:txBody>
      </p:sp>
      <p:sp>
        <p:nvSpPr>
          <p:cNvPr id="12" name="object 12"/>
          <p:cNvSpPr txBox="1"/>
          <p:nvPr/>
        </p:nvSpPr>
        <p:spPr>
          <a:xfrm>
            <a:off x="4188028" y="1453142"/>
            <a:ext cx="959290" cy="499357"/>
          </a:xfrm>
          <a:prstGeom prst="rect">
            <a:avLst/>
          </a:prstGeom>
        </p:spPr>
        <p:txBody>
          <a:bodyPr wrap="square" lIns="0" tIns="0" rIns="0" bIns="0" rtlCol="0">
            <a:noAutofit/>
          </a:bodyPr>
          <a:lstStyle/>
          <a:p>
            <a:pPr marL="13141">
              <a:lnSpc>
                <a:spcPts val="3910"/>
              </a:lnSpc>
              <a:spcBef>
                <a:spcPts val="196"/>
              </a:spcBef>
            </a:pPr>
            <a:r>
              <a:rPr sz="3725" b="1" spc="-9" dirty="0">
                <a:solidFill>
                  <a:srgbClr val="006600"/>
                </a:solidFill>
                <a:latin typeface="Arial"/>
                <a:cs typeface="Arial"/>
              </a:rPr>
              <a:t>i</a:t>
            </a:r>
            <a:r>
              <a:rPr sz="3725" b="1" spc="-30" dirty="0">
                <a:solidFill>
                  <a:srgbClr val="006600"/>
                </a:solidFill>
                <a:latin typeface="Arial"/>
                <a:cs typeface="Arial"/>
              </a:rPr>
              <a:t>s</a:t>
            </a:r>
            <a:r>
              <a:rPr sz="3725" b="1" dirty="0">
                <a:solidFill>
                  <a:srgbClr val="006600"/>
                </a:solidFill>
                <a:latin typeface="Arial"/>
                <a:cs typeface="Arial"/>
              </a:rPr>
              <a:t>…</a:t>
            </a:r>
            <a:endParaRPr sz="3725">
              <a:latin typeface="Arial"/>
              <a:cs typeface="Arial"/>
            </a:endParaRPr>
          </a:p>
        </p:txBody>
      </p:sp>
      <p:sp>
        <p:nvSpPr>
          <p:cNvPr id="11" name="object 11"/>
          <p:cNvSpPr txBox="1"/>
          <p:nvPr/>
        </p:nvSpPr>
        <p:spPr>
          <a:xfrm>
            <a:off x="1302270" y="2623231"/>
            <a:ext cx="2877749" cy="918554"/>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A </a:t>
            </a:r>
            <a:r>
              <a:rPr sz="3311" spc="9" dirty="0">
                <a:latin typeface="Arial"/>
                <a:cs typeface="Arial"/>
              </a:rPr>
              <a:t>p</a:t>
            </a:r>
            <a:r>
              <a:rPr sz="3311" dirty="0">
                <a:latin typeface="Arial"/>
                <a:cs typeface="Arial"/>
              </a:rPr>
              <a:t>r</a:t>
            </a:r>
            <a:r>
              <a:rPr sz="3311" spc="14" dirty="0">
                <a:latin typeface="Arial"/>
                <a:cs typeface="Arial"/>
              </a:rPr>
              <a:t>o</a:t>
            </a:r>
            <a:r>
              <a:rPr sz="3311" spc="9" dirty="0">
                <a:latin typeface="Arial"/>
                <a:cs typeface="Arial"/>
              </a:rPr>
              <a:t>g</a:t>
            </a:r>
            <a:r>
              <a:rPr sz="3311" spc="-4" dirty="0">
                <a:latin typeface="Arial"/>
                <a:cs typeface="Arial"/>
              </a:rPr>
              <a:t>r</a:t>
            </a:r>
            <a:r>
              <a:rPr sz="3311" spc="9" dirty="0">
                <a:latin typeface="Arial"/>
                <a:cs typeface="Arial"/>
              </a:rPr>
              <a:t>a</a:t>
            </a:r>
            <a:r>
              <a:rPr sz="3311" dirty="0">
                <a:latin typeface="Arial"/>
                <a:cs typeface="Arial"/>
              </a:rPr>
              <a:t>m t</a:t>
            </a:r>
            <a:r>
              <a:rPr sz="3311" spc="9" dirty="0">
                <a:latin typeface="Arial"/>
                <a:cs typeface="Arial"/>
              </a:rPr>
              <a:t>ha</a:t>
            </a:r>
            <a:r>
              <a:rPr sz="3311" dirty="0">
                <a:latin typeface="Arial"/>
                <a:cs typeface="Arial"/>
              </a:rPr>
              <a:t>t</a:t>
            </a:r>
            <a:endParaRPr sz="3311">
              <a:latin typeface="Arial"/>
              <a:cs typeface="Arial"/>
            </a:endParaRPr>
          </a:p>
          <a:p>
            <a:pPr marL="13141" marR="63075">
              <a:lnSpc>
                <a:spcPts val="3715"/>
              </a:lnSpc>
              <a:spcBef>
                <a:spcPts val="10"/>
              </a:spcBef>
            </a:pPr>
            <a:r>
              <a:rPr sz="3311" dirty="0">
                <a:latin typeface="Arial"/>
                <a:cs typeface="Arial"/>
              </a:rPr>
              <a:t>t</a:t>
            </a:r>
            <a:r>
              <a:rPr sz="3311" spc="9" dirty="0">
                <a:latin typeface="Arial"/>
                <a:cs typeface="Arial"/>
              </a:rPr>
              <a:t>e</a:t>
            </a:r>
            <a:r>
              <a:rPr sz="3311" dirty="0">
                <a:latin typeface="Arial"/>
                <a:cs typeface="Arial"/>
              </a:rPr>
              <a:t>sts</a:t>
            </a:r>
            <a:r>
              <a:rPr sz="3311" spc="9" dirty="0">
                <a:latin typeface="Arial"/>
                <a:cs typeface="Arial"/>
              </a:rPr>
              <a:t> </a:t>
            </a:r>
            <a:r>
              <a:rPr sz="3311" spc="-4" dirty="0">
                <a:latin typeface="Arial"/>
                <a:cs typeface="Arial"/>
              </a:rPr>
              <a:t>t</a:t>
            </a:r>
            <a:r>
              <a:rPr sz="3311" spc="9" dirty="0">
                <a:latin typeface="Arial"/>
                <a:cs typeface="Arial"/>
              </a:rPr>
              <a:t>ha</a:t>
            </a:r>
            <a:r>
              <a:rPr sz="3311" dirty="0">
                <a:latin typeface="Arial"/>
                <a:cs typeface="Arial"/>
              </a:rPr>
              <a:t>t:</a:t>
            </a:r>
            <a:endParaRPr sz="3311">
              <a:latin typeface="Arial"/>
              <a:cs typeface="Arial"/>
            </a:endParaRPr>
          </a:p>
        </p:txBody>
      </p:sp>
      <p:sp>
        <p:nvSpPr>
          <p:cNvPr id="10" name="object 10"/>
          <p:cNvSpPr txBox="1"/>
          <p:nvPr/>
        </p:nvSpPr>
        <p:spPr>
          <a:xfrm>
            <a:off x="4205951" y="2623231"/>
            <a:ext cx="2553599" cy="446793"/>
          </a:xfrm>
          <a:prstGeom prst="rect">
            <a:avLst/>
          </a:prstGeom>
        </p:spPr>
        <p:txBody>
          <a:bodyPr wrap="square" lIns="0" tIns="0" rIns="0" bIns="0" rtlCol="0">
            <a:noAutofit/>
          </a:bodyPr>
          <a:lstStyle/>
          <a:p>
            <a:pPr marL="13141">
              <a:lnSpc>
                <a:spcPts val="3487"/>
              </a:lnSpc>
              <a:spcBef>
                <a:spcPts val="174"/>
              </a:spcBef>
            </a:pPr>
            <a:r>
              <a:rPr sz="3311" spc="14" dirty="0">
                <a:latin typeface="Arial"/>
                <a:cs typeface="Arial"/>
              </a:rPr>
              <a:t>c</a:t>
            </a:r>
            <a:r>
              <a:rPr sz="3311" spc="9" dirty="0">
                <a:latin typeface="Arial"/>
                <a:cs typeface="Arial"/>
              </a:rPr>
              <a:t>a</a:t>
            </a:r>
            <a:r>
              <a:rPr sz="3311" dirty="0">
                <a:latin typeface="Arial"/>
                <a:cs typeface="Arial"/>
              </a:rPr>
              <a:t>n </a:t>
            </a:r>
            <a:r>
              <a:rPr sz="3311" spc="9" dirty="0">
                <a:latin typeface="Arial"/>
                <a:cs typeface="Arial"/>
              </a:rPr>
              <a:t>gen</a:t>
            </a:r>
            <a:r>
              <a:rPr sz="3311" dirty="0">
                <a:latin typeface="Arial"/>
                <a:cs typeface="Arial"/>
              </a:rPr>
              <a:t>er</a:t>
            </a:r>
            <a:r>
              <a:rPr sz="3311" spc="14" dirty="0">
                <a:latin typeface="Arial"/>
                <a:cs typeface="Arial"/>
              </a:rPr>
              <a:t>a</a:t>
            </a:r>
            <a:r>
              <a:rPr sz="3311" dirty="0">
                <a:latin typeface="Arial"/>
                <a:cs typeface="Arial"/>
              </a:rPr>
              <a:t>te</a:t>
            </a:r>
            <a:endParaRPr sz="3311">
              <a:latin typeface="Arial"/>
              <a:cs typeface="Arial"/>
            </a:endParaRPr>
          </a:p>
        </p:txBody>
      </p:sp>
      <p:sp>
        <p:nvSpPr>
          <p:cNvPr id="9" name="object 9"/>
          <p:cNvSpPr txBox="1"/>
          <p:nvPr/>
        </p:nvSpPr>
        <p:spPr>
          <a:xfrm>
            <a:off x="6787311" y="2623231"/>
            <a:ext cx="793673" cy="446793"/>
          </a:xfrm>
          <a:prstGeom prst="rect">
            <a:avLst/>
          </a:prstGeom>
        </p:spPr>
        <p:txBody>
          <a:bodyPr wrap="square" lIns="0" tIns="0" rIns="0" bIns="0" rtlCol="0">
            <a:noAutofit/>
          </a:bodyPr>
          <a:lstStyle/>
          <a:p>
            <a:pPr marL="13141">
              <a:lnSpc>
                <a:spcPts val="3487"/>
              </a:lnSpc>
              <a:spcBef>
                <a:spcPts val="174"/>
              </a:spcBef>
            </a:pPr>
            <a:r>
              <a:rPr sz="3311" spc="9" dirty="0">
                <a:latin typeface="Arial"/>
                <a:cs typeface="Arial"/>
              </a:rPr>
              <a:t>an</a:t>
            </a:r>
            <a:r>
              <a:rPr sz="3311" dirty="0">
                <a:latin typeface="Arial"/>
                <a:cs typeface="Arial"/>
              </a:rPr>
              <a:t>d</a:t>
            </a:r>
            <a:endParaRPr sz="3311">
              <a:latin typeface="Arial"/>
              <a:cs typeface="Arial"/>
            </a:endParaRPr>
          </a:p>
        </p:txBody>
      </p:sp>
      <p:sp>
        <p:nvSpPr>
          <p:cNvPr id="8" name="object 8"/>
          <p:cNvSpPr txBox="1"/>
          <p:nvPr/>
        </p:nvSpPr>
        <p:spPr>
          <a:xfrm>
            <a:off x="7609464" y="2623231"/>
            <a:ext cx="1168664" cy="446793"/>
          </a:xfrm>
          <a:prstGeom prst="rect">
            <a:avLst/>
          </a:prstGeom>
        </p:spPr>
        <p:txBody>
          <a:bodyPr wrap="square" lIns="0" tIns="0" rIns="0" bIns="0" rtlCol="0">
            <a:noAutofit/>
          </a:bodyPr>
          <a:lstStyle/>
          <a:p>
            <a:pPr marL="13141">
              <a:lnSpc>
                <a:spcPts val="3487"/>
              </a:lnSpc>
              <a:spcBef>
                <a:spcPts val="174"/>
              </a:spcBef>
            </a:pPr>
            <a:r>
              <a:rPr sz="3311" spc="14" dirty="0">
                <a:latin typeface="Arial"/>
                <a:cs typeface="Arial"/>
              </a:rPr>
              <a:t>g</a:t>
            </a:r>
            <a:r>
              <a:rPr sz="3311" spc="-4" dirty="0">
                <a:latin typeface="Arial"/>
                <a:cs typeface="Arial"/>
              </a:rPr>
              <a:t>r</a:t>
            </a:r>
            <a:r>
              <a:rPr sz="3311" spc="9" dirty="0">
                <a:latin typeface="Arial"/>
                <a:cs typeface="Arial"/>
              </a:rPr>
              <a:t>ad</a:t>
            </a:r>
            <a:r>
              <a:rPr sz="3311" dirty="0">
                <a:latin typeface="Arial"/>
                <a:cs typeface="Arial"/>
              </a:rPr>
              <a:t>e</a:t>
            </a:r>
            <a:endParaRPr sz="3311">
              <a:latin typeface="Arial"/>
              <a:cs typeface="Arial"/>
            </a:endParaRPr>
          </a:p>
        </p:txBody>
      </p:sp>
      <p:sp>
        <p:nvSpPr>
          <p:cNvPr id="7" name="object 7"/>
          <p:cNvSpPr txBox="1"/>
          <p:nvPr/>
        </p:nvSpPr>
        <p:spPr>
          <a:xfrm>
            <a:off x="1302270" y="4238527"/>
            <a:ext cx="4921294" cy="957977"/>
          </a:xfrm>
          <a:prstGeom prst="rect">
            <a:avLst/>
          </a:prstGeom>
        </p:spPr>
        <p:txBody>
          <a:bodyPr wrap="square" lIns="0" tIns="0" rIns="0" bIns="0" rtlCol="0">
            <a:noAutofit/>
          </a:bodyPr>
          <a:lstStyle/>
          <a:p>
            <a:pPr marL="13141" marR="59133">
              <a:lnSpc>
                <a:spcPts val="3275"/>
              </a:lnSpc>
              <a:spcBef>
                <a:spcPts val="163"/>
              </a:spcBef>
            </a:pPr>
            <a:r>
              <a:rPr sz="3104" dirty="0">
                <a:latin typeface="Arial"/>
                <a:cs typeface="Arial"/>
              </a:rPr>
              <a:t>M</a:t>
            </a:r>
            <a:r>
              <a:rPr sz="3104" spc="-9" dirty="0">
                <a:latin typeface="Arial"/>
                <a:cs typeface="Arial"/>
              </a:rPr>
              <a:t>o</a:t>
            </a:r>
            <a:r>
              <a:rPr sz="3104" dirty="0">
                <a:latin typeface="Arial"/>
                <a:cs typeface="Arial"/>
              </a:rPr>
              <a:t>st </a:t>
            </a:r>
            <a:r>
              <a:rPr sz="3104" spc="-9" dirty="0">
                <a:solidFill>
                  <a:srgbClr val="006600"/>
                </a:solidFill>
                <a:latin typeface="Arial"/>
                <a:cs typeface="Arial"/>
              </a:rPr>
              <a:t>h</a:t>
            </a:r>
            <a:r>
              <a:rPr sz="3104" dirty="0">
                <a:solidFill>
                  <a:srgbClr val="006600"/>
                </a:solidFill>
                <a:latin typeface="Arial"/>
                <a:cs typeface="Arial"/>
              </a:rPr>
              <a:t>umans</a:t>
            </a:r>
            <a:r>
              <a:rPr sz="3104" spc="-9" dirty="0">
                <a:solidFill>
                  <a:srgbClr val="006600"/>
                </a:solidFill>
                <a:latin typeface="Arial"/>
                <a:cs typeface="Arial"/>
              </a:rPr>
              <a:t> </a:t>
            </a:r>
            <a:r>
              <a:rPr sz="3104" dirty="0">
                <a:solidFill>
                  <a:srgbClr val="99CC00"/>
                </a:solidFill>
                <a:latin typeface="Arial"/>
                <a:cs typeface="Arial"/>
              </a:rPr>
              <a:t>can </a:t>
            </a:r>
            <a:r>
              <a:rPr sz="3104" dirty="0">
                <a:latin typeface="Arial"/>
                <a:cs typeface="Arial"/>
              </a:rPr>
              <a:t>p</a:t>
            </a:r>
            <a:r>
              <a:rPr sz="3104" spc="-9" dirty="0">
                <a:latin typeface="Arial"/>
                <a:cs typeface="Arial"/>
              </a:rPr>
              <a:t>a</a:t>
            </a:r>
            <a:r>
              <a:rPr sz="3104" dirty="0">
                <a:latin typeface="Arial"/>
                <a:cs typeface="Arial"/>
              </a:rPr>
              <a:t>ss;</a:t>
            </a:r>
            <a:endParaRPr sz="3104">
              <a:latin typeface="Arial"/>
              <a:cs typeface="Arial"/>
            </a:endParaRPr>
          </a:p>
          <a:p>
            <a:pPr marL="13141">
              <a:lnSpc>
                <a:spcPct val="95825"/>
              </a:lnSpc>
              <a:spcBef>
                <a:spcPts val="499"/>
              </a:spcBef>
            </a:pPr>
            <a:r>
              <a:rPr sz="3104" spc="4" dirty="0">
                <a:latin typeface="Arial"/>
                <a:cs typeface="Arial"/>
              </a:rPr>
              <a:t>C</a:t>
            </a:r>
            <a:r>
              <a:rPr sz="3104" dirty="0">
                <a:latin typeface="Arial"/>
                <a:cs typeface="Arial"/>
              </a:rPr>
              <a:t>ur</a:t>
            </a:r>
            <a:r>
              <a:rPr sz="3104" spc="-9" dirty="0">
                <a:latin typeface="Arial"/>
                <a:cs typeface="Arial"/>
              </a:rPr>
              <a:t>r</a:t>
            </a:r>
            <a:r>
              <a:rPr sz="3104" dirty="0">
                <a:latin typeface="Arial"/>
                <a:cs typeface="Arial"/>
              </a:rPr>
              <a:t>ent</a:t>
            </a:r>
            <a:r>
              <a:rPr sz="3104" spc="-14" dirty="0">
                <a:latin typeface="Arial"/>
                <a:cs typeface="Arial"/>
              </a:rPr>
              <a:t> </a:t>
            </a:r>
            <a:r>
              <a:rPr sz="3104" dirty="0">
                <a:solidFill>
                  <a:srgbClr val="006600"/>
                </a:solidFill>
                <a:latin typeface="Arial"/>
                <a:cs typeface="Arial"/>
              </a:rPr>
              <a:t>comp</a:t>
            </a:r>
            <a:r>
              <a:rPr sz="3104" spc="-9" dirty="0">
                <a:solidFill>
                  <a:srgbClr val="006600"/>
                </a:solidFill>
                <a:latin typeface="Arial"/>
                <a:cs typeface="Arial"/>
              </a:rPr>
              <a:t>u</a:t>
            </a:r>
            <a:r>
              <a:rPr sz="3104" spc="-4" dirty="0">
                <a:solidFill>
                  <a:srgbClr val="006600"/>
                </a:solidFill>
                <a:latin typeface="Arial"/>
                <a:cs typeface="Arial"/>
              </a:rPr>
              <a:t>t</a:t>
            </a:r>
            <a:r>
              <a:rPr sz="3104" dirty="0">
                <a:solidFill>
                  <a:srgbClr val="006600"/>
                </a:solidFill>
                <a:latin typeface="Arial"/>
                <a:cs typeface="Arial"/>
              </a:rPr>
              <a:t>er</a:t>
            </a:r>
            <a:r>
              <a:rPr sz="3104" spc="-9" dirty="0">
                <a:solidFill>
                  <a:srgbClr val="006600"/>
                </a:solidFill>
                <a:latin typeface="Arial"/>
                <a:cs typeface="Arial"/>
              </a:rPr>
              <a:t> </a:t>
            </a:r>
            <a:r>
              <a:rPr sz="3104" dirty="0">
                <a:latin typeface="Arial"/>
                <a:cs typeface="Arial"/>
              </a:rPr>
              <a:t>pr</a:t>
            </a:r>
            <a:r>
              <a:rPr sz="3104" spc="-9" dirty="0">
                <a:latin typeface="Arial"/>
                <a:cs typeface="Arial"/>
              </a:rPr>
              <a:t>o</a:t>
            </a:r>
            <a:r>
              <a:rPr sz="3104" dirty="0">
                <a:latin typeface="Arial"/>
                <a:cs typeface="Arial"/>
              </a:rPr>
              <a:t>gra</a:t>
            </a:r>
            <a:r>
              <a:rPr sz="3104" spc="-9" dirty="0">
                <a:latin typeface="Arial"/>
                <a:cs typeface="Arial"/>
              </a:rPr>
              <a:t>m</a:t>
            </a:r>
            <a:r>
              <a:rPr sz="3104" dirty="0">
                <a:latin typeface="Arial"/>
                <a:cs typeface="Arial"/>
              </a:rPr>
              <a:t>s</a:t>
            </a:r>
            <a:endParaRPr sz="3104">
              <a:latin typeface="Arial"/>
              <a:cs typeface="Arial"/>
            </a:endParaRPr>
          </a:p>
        </p:txBody>
      </p:sp>
      <p:sp>
        <p:nvSpPr>
          <p:cNvPr id="6" name="object 6"/>
          <p:cNvSpPr txBox="1"/>
          <p:nvPr/>
        </p:nvSpPr>
        <p:spPr>
          <a:xfrm>
            <a:off x="947463" y="4281704"/>
            <a:ext cx="291376" cy="860734"/>
          </a:xfrm>
          <a:prstGeom prst="rect">
            <a:avLst/>
          </a:prstGeom>
        </p:spPr>
        <p:txBody>
          <a:bodyPr wrap="square" lIns="0" tIns="0" rIns="0" bIns="0" rtlCol="0">
            <a:noAutofit/>
          </a:bodyPr>
          <a:lstStyle/>
          <a:p>
            <a:pPr marL="13141">
              <a:lnSpc>
                <a:spcPts val="2478"/>
              </a:lnSpc>
              <a:spcBef>
                <a:spcPts val="123"/>
              </a:spcBef>
            </a:pPr>
            <a:r>
              <a:rPr sz="2328" dirty="0">
                <a:solidFill>
                  <a:srgbClr val="006600"/>
                </a:solidFill>
                <a:latin typeface="Wingdings"/>
                <a:cs typeface="Wingdings"/>
              </a:rPr>
              <a:t></a:t>
            </a:r>
            <a:endParaRPr sz="2328">
              <a:latin typeface="Wingdings"/>
              <a:cs typeface="Wingdings"/>
            </a:endParaRPr>
          </a:p>
          <a:p>
            <a:pPr marL="13141">
              <a:lnSpc>
                <a:spcPct val="92488"/>
              </a:lnSpc>
              <a:spcBef>
                <a:spcPts val="1534"/>
              </a:spcBef>
            </a:pPr>
            <a:r>
              <a:rPr sz="2328" dirty="0">
                <a:solidFill>
                  <a:srgbClr val="006600"/>
                </a:solidFill>
                <a:latin typeface="Wingdings"/>
                <a:cs typeface="Wingdings"/>
              </a:rPr>
              <a:t></a:t>
            </a:r>
            <a:endParaRPr sz="2328">
              <a:latin typeface="Wingdings"/>
              <a:cs typeface="Wingdings"/>
            </a:endParaRPr>
          </a:p>
        </p:txBody>
      </p:sp>
      <p:sp>
        <p:nvSpPr>
          <p:cNvPr id="5" name="object 5"/>
          <p:cNvSpPr txBox="1"/>
          <p:nvPr/>
        </p:nvSpPr>
        <p:spPr>
          <a:xfrm>
            <a:off x="6247218" y="4775993"/>
            <a:ext cx="2318527" cy="420511"/>
          </a:xfrm>
          <a:prstGeom prst="rect">
            <a:avLst/>
          </a:prstGeom>
        </p:spPr>
        <p:txBody>
          <a:bodyPr wrap="square" lIns="0" tIns="0" rIns="0" bIns="0" rtlCol="0">
            <a:noAutofit/>
          </a:bodyPr>
          <a:lstStyle/>
          <a:p>
            <a:pPr marL="13141">
              <a:lnSpc>
                <a:spcPts val="3275"/>
              </a:lnSpc>
              <a:spcBef>
                <a:spcPts val="163"/>
              </a:spcBef>
            </a:pPr>
            <a:r>
              <a:rPr sz="3104" dirty="0">
                <a:solidFill>
                  <a:srgbClr val="99CC00"/>
                </a:solidFill>
                <a:latin typeface="Arial"/>
                <a:cs typeface="Arial"/>
              </a:rPr>
              <a:t>ca</a:t>
            </a:r>
            <a:r>
              <a:rPr sz="3104" spc="-9" dirty="0">
                <a:solidFill>
                  <a:srgbClr val="99CC00"/>
                </a:solidFill>
                <a:latin typeface="Arial"/>
                <a:cs typeface="Arial"/>
              </a:rPr>
              <a:t>n</a:t>
            </a:r>
            <a:r>
              <a:rPr sz="3104" dirty="0">
                <a:solidFill>
                  <a:srgbClr val="99CC00"/>
                </a:solidFill>
                <a:latin typeface="Arial"/>
                <a:cs typeface="Arial"/>
              </a:rPr>
              <a:t>not </a:t>
            </a:r>
            <a:r>
              <a:rPr sz="3104" dirty="0">
                <a:latin typeface="Arial"/>
                <a:cs typeface="Arial"/>
              </a:rPr>
              <a:t>p</a:t>
            </a:r>
            <a:r>
              <a:rPr sz="3104" spc="-9" dirty="0">
                <a:latin typeface="Arial"/>
                <a:cs typeface="Arial"/>
              </a:rPr>
              <a:t>a</a:t>
            </a:r>
            <a:r>
              <a:rPr sz="3104" dirty="0">
                <a:latin typeface="Arial"/>
                <a:cs typeface="Arial"/>
              </a:rPr>
              <a:t>ss.</a:t>
            </a:r>
            <a:endParaRPr sz="3104">
              <a:latin typeface="Arial"/>
              <a:cs typeface="Arial"/>
            </a:endParaRPr>
          </a:p>
        </p:txBody>
      </p:sp>
      <p:sp>
        <p:nvSpPr>
          <p:cNvPr id="4" name="object 4"/>
          <p:cNvSpPr txBox="1"/>
          <p:nvPr/>
        </p:nvSpPr>
        <p:spPr>
          <a:xfrm>
            <a:off x="197115" y="6584733"/>
            <a:ext cx="267549" cy="367947"/>
          </a:xfrm>
          <a:prstGeom prst="rect">
            <a:avLst/>
          </a:prstGeom>
        </p:spPr>
        <p:txBody>
          <a:bodyPr wrap="square" lIns="0" tIns="0" rIns="0" bIns="0" rtlCol="0">
            <a:noAutofit/>
          </a:bodyPr>
          <a:lstStyle/>
          <a:p>
            <a:pPr marL="13141">
              <a:lnSpc>
                <a:spcPts val="2856"/>
              </a:lnSpc>
              <a:spcBef>
                <a:spcPts val="143"/>
              </a:spcBef>
            </a:pPr>
            <a:r>
              <a:rPr sz="2690" b="1" dirty="0">
                <a:solidFill>
                  <a:srgbClr val="99CC00"/>
                </a:solidFill>
                <a:latin typeface="Arial"/>
                <a:cs typeface="Arial"/>
              </a:rPr>
              <a:t>9</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846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6" name="object 1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7" name="object 1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8" name="object 1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9" name="object 1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20" name="object 2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21" name="object 21"/>
          <p:cNvSpPr/>
          <p:nvPr/>
        </p:nvSpPr>
        <p:spPr>
          <a:xfrm>
            <a:off x="963510" y="2401824"/>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22" name="object 22"/>
          <p:cNvSpPr/>
          <p:nvPr/>
        </p:nvSpPr>
        <p:spPr>
          <a:xfrm>
            <a:off x="1552956" y="451103"/>
            <a:ext cx="6560820" cy="899160"/>
          </a:xfrm>
          <a:prstGeom prst="rect">
            <a:avLst/>
          </a:prstGeom>
          <a:blipFill>
            <a:blip r:embed="rId4" cstate="print"/>
            <a:stretch>
              <a:fillRect/>
            </a:stretch>
          </a:blipFill>
        </p:spPr>
        <p:txBody>
          <a:bodyPr wrap="square" lIns="0" tIns="0" rIns="0" bIns="0" rtlCol="0">
            <a:noAutofit/>
          </a:bodyPr>
          <a:lstStyle/>
          <a:p>
            <a:endParaRPr/>
          </a:p>
        </p:txBody>
      </p:sp>
      <p:sp>
        <p:nvSpPr>
          <p:cNvPr id="23" name="object 23"/>
          <p:cNvSpPr/>
          <p:nvPr/>
        </p:nvSpPr>
        <p:spPr>
          <a:xfrm>
            <a:off x="1885188" y="1176527"/>
            <a:ext cx="5908548" cy="85344"/>
          </a:xfrm>
          <a:prstGeom prst="rect">
            <a:avLst/>
          </a:prstGeom>
          <a:blipFill>
            <a:blip r:embed="rId5" cstate="print"/>
            <a:stretch>
              <a:fillRect/>
            </a:stretch>
          </a:blipFill>
        </p:spPr>
        <p:txBody>
          <a:bodyPr wrap="square" lIns="0" tIns="0" rIns="0" bIns="0" rtlCol="0">
            <a:noAutofit/>
          </a:bodyPr>
          <a:lstStyle/>
          <a:p>
            <a:endParaRPr/>
          </a:p>
        </p:txBody>
      </p:sp>
      <p:sp>
        <p:nvSpPr>
          <p:cNvPr id="24" name="object 24"/>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14" name="object 14"/>
          <p:cNvSpPr/>
          <p:nvPr/>
        </p:nvSpPr>
        <p:spPr>
          <a:xfrm>
            <a:off x="963510" y="3133343"/>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3" name="object 13"/>
          <p:cNvSpPr/>
          <p:nvPr/>
        </p:nvSpPr>
        <p:spPr>
          <a:xfrm>
            <a:off x="963510" y="3864864"/>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963510" y="4888992"/>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963510" y="5620512"/>
            <a:ext cx="202691" cy="213359"/>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txBox="1"/>
          <p:nvPr/>
        </p:nvSpPr>
        <p:spPr>
          <a:xfrm>
            <a:off x="1885569" y="734197"/>
            <a:ext cx="5941965"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History</a:t>
            </a:r>
            <a:r>
              <a:rPr sz="6600" u="sng" spc="-25" baseline="3723" dirty="0">
                <a:solidFill>
                  <a:srgbClr val="BE4D00"/>
                </a:solidFill>
                <a:latin typeface="Candara"/>
                <a:cs typeface="Candara"/>
              </a:rPr>
              <a:t> </a:t>
            </a:r>
            <a:r>
              <a:rPr sz="6600" u="sng" spc="0" baseline="3723" dirty="0">
                <a:solidFill>
                  <a:srgbClr val="BE4D00"/>
                </a:solidFill>
                <a:latin typeface="Candara"/>
                <a:cs typeface="Candara"/>
              </a:rPr>
              <a:t>behind</a:t>
            </a:r>
            <a:r>
              <a:rPr sz="6600" u="sng" spc="4" baseline="3723" dirty="0">
                <a:solidFill>
                  <a:srgbClr val="BE4D00"/>
                </a:solidFill>
                <a:latin typeface="Candara"/>
                <a:cs typeface="Candara"/>
              </a:rPr>
              <a:t> </a:t>
            </a:r>
            <a:r>
              <a:rPr sz="6600" u="sng" spc="9" baseline="3723" dirty="0">
                <a:solidFill>
                  <a:srgbClr val="BE4D00"/>
                </a:solidFill>
                <a:latin typeface="Candara"/>
                <a:cs typeface="Candara"/>
              </a:rPr>
              <a:t>C</a:t>
            </a:r>
            <a:r>
              <a:rPr sz="6600" u="sng" spc="0" baseline="3723" dirty="0">
                <a:solidFill>
                  <a:srgbClr val="BE4D00"/>
                </a:solidFill>
                <a:latin typeface="Candara"/>
                <a:cs typeface="Candara"/>
              </a:rPr>
              <a:t>APTCHA</a:t>
            </a:r>
            <a:endParaRPr sz="4400">
              <a:latin typeface="Candara"/>
              <a:cs typeface="Candara"/>
            </a:endParaRPr>
          </a:p>
        </p:txBody>
      </p:sp>
      <p:sp>
        <p:nvSpPr>
          <p:cNvPr id="9" name="object 9"/>
          <p:cNvSpPr txBox="1"/>
          <p:nvPr/>
        </p:nvSpPr>
        <p:spPr>
          <a:xfrm>
            <a:off x="1225397" y="2394450"/>
            <a:ext cx="4661330"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C</a:t>
            </a:r>
            <a:r>
              <a:rPr sz="3600" b="1" spc="-9" baseline="3413" dirty="0">
                <a:solidFill>
                  <a:srgbClr val="3D3C2C"/>
                </a:solidFill>
                <a:latin typeface="Candara"/>
                <a:cs typeface="Candara"/>
              </a:rPr>
              <a:t>a</a:t>
            </a:r>
            <a:r>
              <a:rPr sz="3600" b="1" spc="0" baseline="3413" dirty="0">
                <a:solidFill>
                  <a:srgbClr val="3D3C2C"/>
                </a:solidFill>
                <a:latin typeface="Candara"/>
                <a:cs typeface="Candara"/>
              </a:rPr>
              <a:t>ptcha word com</a:t>
            </a:r>
            <a:r>
              <a:rPr sz="3600" b="1" spc="-9" baseline="3413" dirty="0">
                <a:solidFill>
                  <a:srgbClr val="3D3C2C"/>
                </a:solidFill>
                <a:latin typeface="Candara"/>
                <a:cs typeface="Candara"/>
              </a:rPr>
              <a:t>e</a:t>
            </a:r>
            <a:r>
              <a:rPr sz="3600" b="1" spc="0" baseline="3413" dirty="0">
                <a:solidFill>
                  <a:srgbClr val="3D3C2C"/>
                </a:solidFill>
                <a:latin typeface="Candara"/>
                <a:cs typeface="Candara"/>
              </a:rPr>
              <a:t>s</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from</a:t>
            </a:r>
            <a:r>
              <a:rPr sz="3600" b="1" spc="9" baseline="3413" dirty="0">
                <a:solidFill>
                  <a:srgbClr val="3D3C2C"/>
                </a:solidFill>
                <a:latin typeface="Candara"/>
                <a:cs typeface="Candara"/>
              </a:rPr>
              <a:t> </a:t>
            </a:r>
            <a:r>
              <a:rPr sz="3600" b="1" spc="0" baseline="3413" dirty="0">
                <a:solidFill>
                  <a:srgbClr val="FF0000"/>
                </a:solidFill>
                <a:latin typeface="Candara"/>
                <a:cs typeface="Candara"/>
              </a:rPr>
              <a:t>capture.</a:t>
            </a:r>
            <a:endParaRPr sz="2400">
              <a:latin typeface="Candara"/>
              <a:cs typeface="Candara"/>
            </a:endParaRPr>
          </a:p>
        </p:txBody>
      </p:sp>
      <p:sp>
        <p:nvSpPr>
          <p:cNvPr id="8" name="object 8"/>
          <p:cNvSpPr txBox="1"/>
          <p:nvPr/>
        </p:nvSpPr>
        <p:spPr>
          <a:xfrm>
            <a:off x="1225397" y="3125970"/>
            <a:ext cx="5002203"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it</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is</a:t>
            </a:r>
            <a:r>
              <a:rPr sz="3600" b="1" spc="4" baseline="3413" dirty="0">
                <a:solidFill>
                  <a:srgbClr val="3D3C2C"/>
                </a:solidFill>
                <a:latin typeface="Candara"/>
                <a:cs typeface="Candara"/>
              </a:rPr>
              <a:t> </a:t>
            </a:r>
            <a:r>
              <a:rPr sz="3600" b="1" spc="0" baseline="3413" dirty="0">
                <a:solidFill>
                  <a:srgbClr val="3D3C2C"/>
                </a:solidFill>
                <a:latin typeface="Candara"/>
                <a:cs typeface="Candara"/>
              </a:rPr>
              <a:t>also kno</a:t>
            </a:r>
            <a:r>
              <a:rPr sz="3600" b="1" spc="9" baseline="3413" dirty="0">
                <a:solidFill>
                  <a:srgbClr val="3D3C2C"/>
                </a:solidFill>
                <a:latin typeface="Candara"/>
                <a:cs typeface="Candara"/>
              </a:rPr>
              <a:t>w</a:t>
            </a:r>
            <a:r>
              <a:rPr sz="3600" b="1" spc="0" baseline="3413" dirty="0">
                <a:solidFill>
                  <a:srgbClr val="3D3C2C"/>
                </a:solidFill>
                <a:latin typeface="Candara"/>
                <a:cs typeface="Candara"/>
              </a:rPr>
              <a:t>n</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as</a:t>
            </a:r>
            <a:r>
              <a:rPr sz="3600" b="1" spc="19" baseline="3413" dirty="0">
                <a:solidFill>
                  <a:srgbClr val="3D3C2C"/>
                </a:solidFill>
                <a:latin typeface="Candara"/>
                <a:cs typeface="Candara"/>
              </a:rPr>
              <a:t> </a:t>
            </a:r>
            <a:r>
              <a:rPr sz="3600" b="1" spc="0" baseline="3413" dirty="0">
                <a:solidFill>
                  <a:srgbClr val="FF0000"/>
                </a:solidFill>
                <a:latin typeface="Candara"/>
                <a:cs typeface="Candara"/>
              </a:rPr>
              <a:t>rev</a:t>
            </a:r>
            <a:r>
              <a:rPr sz="3600" b="1" spc="-9" baseline="3413" dirty="0">
                <a:solidFill>
                  <a:srgbClr val="FF0000"/>
                </a:solidFill>
                <a:latin typeface="Candara"/>
                <a:cs typeface="Candara"/>
              </a:rPr>
              <a:t>e</a:t>
            </a:r>
            <a:r>
              <a:rPr sz="3600" b="1" spc="0" baseline="3413" dirty="0">
                <a:solidFill>
                  <a:srgbClr val="FF0000"/>
                </a:solidFill>
                <a:latin typeface="Candara"/>
                <a:cs typeface="Candara"/>
              </a:rPr>
              <a:t>rse </a:t>
            </a:r>
            <a:r>
              <a:rPr sz="3600" b="1" spc="9" baseline="3413" dirty="0">
                <a:solidFill>
                  <a:srgbClr val="FF0000"/>
                </a:solidFill>
                <a:latin typeface="Candara"/>
                <a:cs typeface="Candara"/>
              </a:rPr>
              <a:t>t</a:t>
            </a:r>
            <a:r>
              <a:rPr sz="3600" b="1" spc="0" baseline="3413" dirty="0">
                <a:solidFill>
                  <a:srgbClr val="FF0000"/>
                </a:solidFill>
                <a:latin typeface="Candara"/>
                <a:cs typeface="Candara"/>
              </a:rPr>
              <a:t>uring</a:t>
            </a:r>
            <a:r>
              <a:rPr sz="3600" b="1" spc="19" baseline="3413" dirty="0">
                <a:solidFill>
                  <a:srgbClr val="FF0000"/>
                </a:solidFill>
                <a:latin typeface="Candara"/>
                <a:cs typeface="Candara"/>
              </a:rPr>
              <a:t> </a:t>
            </a:r>
            <a:r>
              <a:rPr sz="3600" b="1" spc="0" baseline="3413" dirty="0">
                <a:solidFill>
                  <a:srgbClr val="FF0000"/>
                </a:solidFill>
                <a:latin typeface="Candara"/>
                <a:cs typeface="Candara"/>
              </a:rPr>
              <a:t>test.</a:t>
            </a:r>
            <a:endParaRPr sz="2400">
              <a:latin typeface="Candara"/>
              <a:cs typeface="Candara"/>
            </a:endParaRPr>
          </a:p>
        </p:txBody>
      </p:sp>
      <p:sp>
        <p:nvSpPr>
          <p:cNvPr id="7" name="object 7"/>
          <p:cNvSpPr txBox="1"/>
          <p:nvPr/>
        </p:nvSpPr>
        <p:spPr>
          <a:xfrm>
            <a:off x="1225397" y="3857523"/>
            <a:ext cx="5248679" cy="623028"/>
          </a:xfrm>
          <a:prstGeom prst="rect">
            <a:avLst/>
          </a:prstGeom>
        </p:spPr>
        <p:txBody>
          <a:bodyPr wrap="square" lIns="0" tIns="0" rIns="0" bIns="0" rtlCol="0">
            <a:noAutofit/>
          </a:bodyPr>
          <a:lstStyle/>
          <a:p>
            <a:pPr marL="12700">
              <a:lnSpc>
                <a:spcPts val="2445"/>
              </a:lnSpc>
              <a:spcBef>
                <a:spcPts val="122"/>
              </a:spcBef>
            </a:pPr>
            <a:r>
              <a:rPr sz="3600" b="1" spc="0" baseline="2275" dirty="0">
                <a:solidFill>
                  <a:srgbClr val="3D3C2C"/>
                </a:solidFill>
                <a:latin typeface="Candara"/>
                <a:cs typeface="Candara"/>
              </a:rPr>
              <a:t>About </a:t>
            </a:r>
            <a:r>
              <a:rPr sz="3600" b="1" spc="0" baseline="2275" dirty="0">
                <a:solidFill>
                  <a:srgbClr val="FF0000"/>
                </a:solidFill>
                <a:latin typeface="Candara"/>
                <a:cs typeface="Candara"/>
              </a:rPr>
              <a:t>200</a:t>
            </a:r>
            <a:r>
              <a:rPr sz="3600" b="1" spc="9" baseline="2275" dirty="0">
                <a:solidFill>
                  <a:srgbClr val="FF0000"/>
                </a:solidFill>
                <a:latin typeface="Candara"/>
                <a:cs typeface="Candara"/>
              </a:rPr>
              <a:t> </a:t>
            </a:r>
            <a:r>
              <a:rPr sz="3600" b="1" spc="0" baseline="2275" dirty="0">
                <a:solidFill>
                  <a:srgbClr val="FF0000"/>
                </a:solidFill>
                <a:latin typeface="Candara"/>
                <a:cs typeface="Candara"/>
              </a:rPr>
              <a:t>million</a:t>
            </a:r>
            <a:r>
              <a:rPr sz="3600" b="1" spc="34" baseline="2275" dirty="0">
                <a:solidFill>
                  <a:srgbClr val="FF0000"/>
                </a:solidFill>
                <a:latin typeface="Candara"/>
                <a:cs typeface="Candara"/>
              </a:rPr>
              <a:t> </a:t>
            </a:r>
            <a:r>
              <a:rPr sz="3600" b="1" spc="0" baseline="2275" dirty="0">
                <a:solidFill>
                  <a:srgbClr val="3D3C2C"/>
                </a:solidFill>
                <a:latin typeface="Candara"/>
                <a:cs typeface="Candara"/>
              </a:rPr>
              <a:t>C</a:t>
            </a:r>
            <a:r>
              <a:rPr sz="3600" b="1" spc="-9" baseline="2275" dirty="0">
                <a:solidFill>
                  <a:srgbClr val="3D3C2C"/>
                </a:solidFill>
                <a:latin typeface="Candara"/>
                <a:cs typeface="Candara"/>
              </a:rPr>
              <a:t>A</a:t>
            </a:r>
            <a:r>
              <a:rPr sz="3600" b="1" spc="0" baseline="2275" dirty="0">
                <a:solidFill>
                  <a:srgbClr val="3D3C2C"/>
                </a:solidFill>
                <a:latin typeface="Candara"/>
                <a:cs typeface="Candara"/>
              </a:rPr>
              <a:t>P</a:t>
            </a:r>
            <a:r>
              <a:rPr sz="3600" b="1" spc="-4" baseline="2275" dirty="0">
                <a:solidFill>
                  <a:srgbClr val="3D3C2C"/>
                </a:solidFill>
                <a:latin typeface="Candara"/>
                <a:cs typeface="Candara"/>
              </a:rPr>
              <a:t>T</a:t>
            </a:r>
            <a:r>
              <a:rPr sz="3600" b="1" spc="0" baseline="2275" dirty="0">
                <a:solidFill>
                  <a:srgbClr val="3D3C2C"/>
                </a:solidFill>
                <a:latin typeface="Candara"/>
                <a:cs typeface="Candara"/>
              </a:rPr>
              <a:t>CHAs</a:t>
            </a:r>
            <a:r>
              <a:rPr sz="3600" b="1" spc="14" baseline="2275" dirty="0">
                <a:solidFill>
                  <a:srgbClr val="3D3C2C"/>
                </a:solidFill>
                <a:latin typeface="Candara"/>
                <a:cs typeface="Candara"/>
              </a:rPr>
              <a:t> </a:t>
            </a:r>
            <a:r>
              <a:rPr sz="3600" b="1" spc="0" baseline="2275" dirty="0">
                <a:solidFill>
                  <a:srgbClr val="3D3C2C"/>
                </a:solidFill>
                <a:latin typeface="Candara"/>
                <a:cs typeface="Candara"/>
              </a:rPr>
              <a:t>are</a:t>
            </a:r>
            <a:r>
              <a:rPr sz="3600" b="1" spc="-9" baseline="2275" dirty="0">
                <a:solidFill>
                  <a:srgbClr val="3D3C2C"/>
                </a:solidFill>
                <a:latin typeface="Candara"/>
                <a:cs typeface="Candara"/>
              </a:rPr>
              <a:t> </a:t>
            </a:r>
            <a:r>
              <a:rPr sz="3600" b="1" spc="0" baseline="2275" dirty="0">
                <a:solidFill>
                  <a:srgbClr val="3D3C2C"/>
                </a:solidFill>
                <a:latin typeface="Candara"/>
                <a:cs typeface="Candara"/>
              </a:rPr>
              <a:t>solved</a:t>
            </a:r>
            <a:endParaRPr sz="2400">
              <a:latin typeface="Candara"/>
              <a:cs typeface="Candara"/>
            </a:endParaRPr>
          </a:p>
          <a:p>
            <a:pPr marL="12700" marR="55810">
              <a:lnSpc>
                <a:spcPts val="2345"/>
              </a:lnSpc>
            </a:pPr>
            <a:r>
              <a:rPr sz="3600" b="1" spc="0" baseline="4551" dirty="0">
                <a:solidFill>
                  <a:srgbClr val="3D3C2C"/>
                </a:solidFill>
                <a:latin typeface="Candara"/>
                <a:cs typeface="Candara"/>
              </a:rPr>
              <a:t>around the</a:t>
            </a:r>
            <a:r>
              <a:rPr sz="3600" b="1" spc="19" baseline="4551" dirty="0">
                <a:solidFill>
                  <a:srgbClr val="3D3C2C"/>
                </a:solidFill>
                <a:latin typeface="Candara"/>
                <a:cs typeface="Candara"/>
              </a:rPr>
              <a:t> </a:t>
            </a:r>
            <a:r>
              <a:rPr sz="3600" b="1" spc="0" baseline="4551" dirty="0">
                <a:solidFill>
                  <a:srgbClr val="3D3C2C"/>
                </a:solidFill>
                <a:latin typeface="Candara"/>
                <a:cs typeface="Candara"/>
              </a:rPr>
              <a:t>wor</a:t>
            </a:r>
            <a:r>
              <a:rPr sz="3600" b="1" spc="9" baseline="4551" dirty="0">
                <a:solidFill>
                  <a:srgbClr val="3D3C2C"/>
                </a:solidFill>
                <a:latin typeface="Candara"/>
                <a:cs typeface="Candara"/>
              </a:rPr>
              <a:t>l</a:t>
            </a:r>
            <a:r>
              <a:rPr sz="3600" b="1" spc="0" baseline="4551" dirty="0">
                <a:solidFill>
                  <a:srgbClr val="3D3C2C"/>
                </a:solidFill>
                <a:latin typeface="Candara"/>
                <a:cs typeface="Candara"/>
              </a:rPr>
              <a:t>d </a:t>
            </a:r>
            <a:r>
              <a:rPr sz="3600" b="1" spc="-9" baseline="4551" dirty="0">
                <a:solidFill>
                  <a:srgbClr val="3D3C2C"/>
                </a:solidFill>
                <a:latin typeface="Candara"/>
                <a:cs typeface="Candara"/>
              </a:rPr>
              <a:t>e</a:t>
            </a:r>
            <a:r>
              <a:rPr sz="3600" b="1" spc="0" baseline="4551" dirty="0">
                <a:solidFill>
                  <a:srgbClr val="3D3C2C"/>
                </a:solidFill>
                <a:latin typeface="Candara"/>
                <a:cs typeface="Candara"/>
              </a:rPr>
              <a:t>very d</a:t>
            </a:r>
            <a:r>
              <a:rPr sz="3600" b="1" spc="-9" baseline="4551" dirty="0">
                <a:solidFill>
                  <a:srgbClr val="3D3C2C"/>
                </a:solidFill>
                <a:latin typeface="Candara"/>
                <a:cs typeface="Candara"/>
              </a:rPr>
              <a:t>a</a:t>
            </a:r>
            <a:r>
              <a:rPr sz="3600" b="1" spc="-139" baseline="4551" dirty="0">
                <a:solidFill>
                  <a:srgbClr val="3D3C2C"/>
                </a:solidFill>
                <a:latin typeface="Candara"/>
                <a:cs typeface="Candara"/>
              </a:rPr>
              <a:t>y</a:t>
            </a:r>
            <a:r>
              <a:rPr sz="3600" b="1" spc="0" baseline="4551" dirty="0">
                <a:solidFill>
                  <a:srgbClr val="3D3C2C"/>
                </a:solidFill>
                <a:latin typeface="Candara"/>
                <a:cs typeface="Candara"/>
              </a:rPr>
              <a:t>.</a:t>
            </a:r>
            <a:endParaRPr sz="2400">
              <a:latin typeface="Candara"/>
              <a:cs typeface="Candara"/>
            </a:endParaRPr>
          </a:p>
        </p:txBody>
      </p:sp>
      <p:sp>
        <p:nvSpPr>
          <p:cNvPr id="6" name="object 6"/>
          <p:cNvSpPr txBox="1"/>
          <p:nvPr/>
        </p:nvSpPr>
        <p:spPr>
          <a:xfrm>
            <a:off x="6458891" y="3857523"/>
            <a:ext cx="1489124" cy="330504"/>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by</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hu</a:t>
            </a:r>
            <a:r>
              <a:rPr sz="3600" b="1" spc="-9" baseline="3413" dirty="0">
                <a:solidFill>
                  <a:srgbClr val="3D3C2C"/>
                </a:solidFill>
                <a:latin typeface="Candara"/>
                <a:cs typeface="Candara"/>
              </a:rPr>
              <a:t>m</a:t>
            </a:r>
            <a:r>
              <a:rPr sz="3600" b="1" spc="0" baseline="3413" dirty="0">
                <a:solidFill>
                  <a:srgbClr val="3D3C2C"/>
                </a:solidFill>
                <a:latin typeface="Candara"/>
                <a:cs typeface="Candara"/>
              </a:rPr>
              <a:t>ans</a:t>
            </a:r>
            <a:endParaRPr sz="2400">
              <a:latin typeface="Candara"/>
              <a:cs typeface="Candara"/>
            </a:endParaRPr>
          </a:p>
        </p:txBody>
      </p:sp>
      <p:sp>
        <p:nvSpPr>
          <p:cNvPr id="5" name="object 5"/>
          <p:cNvSpPr txBox="1"/>
          <p:nvPr/>
        </p:nvSpPr>
        <p:spPr>
          <a:xfrm>
            <a:off x="1225397" y="4881872"/>
            <a:ext cx="479967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First developed by</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Al</a:t>
            </a:r>
            <a:r>
              <a:rPr sz="3600" b="1" spc="9" baseline="3413" dirty="0">
                <a:solidFill>
                  <a:srgbClr val="3D3C2C"/>
                </a:solidFill>
                <a:latin typeface="Candara"/>
                <a:cs typeface="Candara"/>
              </a:rPr>
              <a:t>t</a:t>
            </a:r>
            <a:r>
              <a:rPr sz="3600" b="1" spc="0" baseline="3413" dirty="0">
                <a:solidFill>
                  <a:srgbClr val="3D3C2C"/>
                </a:solidFill>
                <a:latin typeface="Candara"/>
                <a:cs typeface="Candara"/>
              </a:rPr>
              <a:t>a </a:t>
            </a:r>
            <a:r>
              <a:rPr sz="3600" b="1" spc="4" baseline="3413" dirty="0">
                <a:solidFill>
                  <a:srgbClr val="3D3C2C"/>
                </a:solidFill>
                <a:latin typeface="Candara"/>
                <a:cs typeface="Candara"/>
              </a:rPr>
              <a:t>V</a:t>
            </a:r>
            <a:r>
              <a:rPr sz="3600" b="1" spc="0" baseline="3413" dirty="0">
                <a:solidFill>
                  <a:srgbClr val="3D3C2C"/>
                </a:solidFill>
                <a:latin typeface="Candara"/>
                <a:cs typeface="Candara"/>
              </a:rPr>
              <a:t>is</a:t>
            </a:r>
            <a:r>
              <a:rPr sz="3600" b="1" spc="4" baseline="3413" dirty="0">
                <a:solidFill>
                  <a:srgbClr val="3D3C2C"/>
                </a:solidFill>
                <a:latin typeface="Candara"/>
                <a:cs typeface="Candara"/>
              </a:rPr>
              <a:t>t</a:t>
            </a:r>
            <a:r>
              <a:rPr sz="3600" b="1" spc="0" baseline="3413" dirty="0">
                <a:solidFill>
                  <a:srgbClr val="3D3C2C"/>
                </a:solidFill>
                <a:latin typeface="Candara"/>
                <a:cs typeface="Candara"/>
              </a:rPr>
              <a:t>a</a:t>
            </a:r>
            <a:r>
              <a:rPr sz="3600" b="1" spc="-4" baseline="3413" dirty="0">
                <a:solidFill>
                  <a:srgbClr val="3D3C2C"/>
                </a:solidFill>
                <a:latin typeface="Candara"/>
                <a:cs typeface="Candara"/>
              </a:rPr>
              <a:t> </a:t>
            </a:r>
            <a:r>
              <a:rPr sz="3600" b="1" spc="0" baseline="3413" dirty="0">
                <a:solidFill>
                  <a:srgbClr val="3D3C2C"/>
                </a:solidFill>
                <a:latin typeface="Candara"/>
                <a:cs typeface="Candara"/>
              </a:rPr>
              <a:t>in</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1</a:t>
            </a:r>
            <a:r>
              <a:rPr sz="3600" b="1" spc="4" baseline="3413" dirty="0">
                <a:solidFill>
                  <a:srgbClr val="3D3C2C"/>
                </a:solidFill>
                <a:latin typeface="Candara"/>
                <a:cs typeface="Candara"/>
              </a:rPr>
              <a:t>9</a:t>
            </a:r>
            <a:r>
              <a:rPr sz="3600" b="1" spc="0" baseline="3413" dirty="0">
                <a:solidFill>
                  <a:srgbClr val="3D3C2C"/>
                </a:solidFill>
                <a:latin typeface="Candara"/>
                <a:cs typeface="Candara"/>
              </a:rPr>
              <a:t>97.</a:t>
            </a:r>
            <a:endParaRPr sz="2400">
              <a:latin typeface="Candara"/>
              <a:cs typeface="Candara"/>
            </a:endParaRPr>
          </a:p>
        </p:txBody>
      </p:sp>
      <p:sp>
        <p:nvSpPr>
          <p:cNvPr id="4" name="object 4"/>
          <p:cNvSpPr txBox="1"/>
          <p:nvPr/>
        </p:nvSpPr>
        <p:spPr>
          <a:xfrm>
            <a:off x="1225397" y="5613722"/>
            <a:ext cx="6450965" cy="915416"/>
          </a:xfrm>
          <a:prstGeom prst="rect">
            <a:avLst/>
          </a:prstGeom>
        </p:spPr>
        <p:txBody>
          <a:bodyPr wrap="square" lIns="0" tIns="0" rIns="0" bIns="0" rtlCol="0">
            <a:noAutofit/>
          </a:bodyPr>
          <a:lstStyle/>
          <a:p>
            <a:pPr marL="12700">
              <a:lnSpc>
                <a:spcPts val="2929"/>
              </a:lnSpc>
              <a:spcBef>
                <a:spcPts val="40"/>
              </a:spcBef>
            </a:pPr>
            <a:r>
              <a:rPr sz="2400" b="1" spc="0" dirty="0">
                <a:solidFill>
                  <a:srgbClr val="3D3C2C"/>
                </a:solidFill>
                <a:latin typeface="Candara"/>
                <a:cs typeface="Candara"/>
              </a:rPr>
              <a:t>The term</a:t>
            </a:r>
            <a:r>
              <a:rPr sz="2400" b="1" spc="9" dirty="0">
                <a:solidFill>
                  <a:srgbClr val="3D3C2C"/>
                </a:solidFill>
                <a:latin typeface="Candara"/>
                <a:cs typeface="Candara"/>
              </a:rPr>
              <a:t> </a:t>
            </a:r>
            <a:r>
              <a:rPr sz="2400" b="1" spc="0" dirty="0">
                <a:solidFill>
                  <a:srgbClr val="3D3C2C"/>
                </a:solidFill>
                <a:latin typeface="Candara"/>
                <a:cs typeface="Candara"/>
              </a:rPr>
              <a:t>coined</a:t>
            </a:r>
            <a:r>
              <a:rPr sz="2400" b="1" spc="19" dirty="0">
                <a:solidFill>
                  <a:srgbClr val="3D3C2C"/>
                </a:solidFill>
                <a:latin typeface="Candara"/>
                <a:cs typeface="Candara"/>
              </a:rPr>
              <a:t> </a:t>
            </a:r>
            <a:r>
              <a:rPr sz="2400" b="1" spc="0" dirty="0">
                <a:solidFill>
                  <a:srgbClr val="3D3C2C"/>
                </a:solidFill>
                <a:latin typeface="Candara"/>
                <a:cs typeface="Candara"/>
              </a:rPr>
              <a:t>in</a:t>
            </a:r>
            <a:r>
              <a:rPr sz="2400" b="1" spc="9" dirty="0">
                <a:solidFill>
                  <a:srgbClr val="3D3C2C"/>
                </a:solidFill>
                <a:latin typeface="Candara"/>
                <a:cs typeface="Candara"/>
              </a:rPr>
              <a:t> </a:t>
            </a:r>
            <a:r>
              <a:rPr sz="2400" b="1" spc="0" dirty="0">
                <a:solidFill>
                  <a:srgbClr val="3D3C2C"/>
                </a:solidFill>
                <a:latin typeface="Candara"/>
                <a:cs typeface="Candara"/>
              </a:rPr>
              <a:t>2000</a:t>
            </a:r>
            <a:r>
              <a:rPr sz="2400" b="1" spc="9" dirty="0">
                <a:solidFill>
                  <a:srgbClr val="3D3C2C"/>
                </a:solidFill>
                <a:latin typeface="Candara"/>
                <a:cs typeface="Candara"/>
              </a:rPr>
              <a:t> </a:t>
            </a:r>
            <a:r>
              <a:rPr sz="2400" b="1" spc="0" dirty="0">
                <a:solidFill>
                  <a:srgbClr val="3D3C2C"/>
                </a:solidFill>
                <a:latin typeface="Candara"/>
                <a:cs typeface="Candara"/>
              </a:rPr>
              <a:t>by</a:t>
            </a:r>
            <a:r>
              <a:rPr sz="2400" b="1" spc="9" dirty="0">
                <a:solidFill>
                  <a:srgbClr val="3D3C2C"/>
                </a:solidFill>
                <a:latin typeface="Candara"/>
                <a:cs typeface="Candara"/>
              </a:rPr>
              <a:t> </a:t>
            </a:r>
            <a:r>
              <a:rPr sz="2400" b="1" spc="0" dirty="0">
                <a:solidFill>
                  <a:srgbClr val="3D3C2C"/>
                </a:solidFill>
                <a:latin typeface="Candara"/>
                <a:cs typeface="Candara"/>
              </a:rPr>
              <a:t>Luis</a:t>
            </a:r>
            <a:r>
              <a:rPr sz="2400" b="1" spc="19" dirty="0">
                <a:solidFill>
                  <a:srgbClr val="3D3C2C"/>
                </a:solidFill>
                <a:latin typeface="Candara"/>
                <a:cs typeface="Candara"/>
              </a:rPr>
              <a:t> </a:t>
            </a:r>
            <a:r>
              <a:rPr sz="2400" b="1" spc="0" dirty="0">
                <a:solidFill>
                  <a:srgbClr val="3D3C2C"/>
                </a:solidFill>
                <a:latin typeface="Candara"/>
                <a:cs typeface="Candara"/>
              </a:rPr>
              <a:t>von Ahn,</a:t>
            </a:r>
            <a:r>
              <a:rPr sz="2400" b="1" spc="14" dirty="0">
                <a:solidFill>
                  <a:srgbClr val="3D3C2C"/>
                </a:solidFill>
                <a:latin typeface="Candara"/>
                <a:cs typeface="Candara"/>
              </a:rPr>
              <a:t> </a:t>
            </a:r>
            <a:r>
              <a:rPr sz="2400" b="1" spc="0" dirty="0">
                <a:solidFill>
                  <a:srgbClr val="3D3C2C"/>
                </a:solidFill>
                <a:latin typeface="Candara"/>
                <a:cs typeface="Candara"/>
              </a:rPr>
              <a:t>Manu</a:t>
            </a:r>
            <a:r>
              <a:rPr sz="2400" b="1" spc="-4" dirty="0">
                <a:solidFill>
                  <a:srgbClr val="3D3C2C"/>
                </a:solidFill>
                <a:latin typeface="Candara"/>
                <a:cs typeface="Candara"/>
              </a:rPr>
              <a:t>e</a:t>
            </a:r>
            <a:r>
              <a:rPr sz="2400" b="1" spc="0" dirty="0">
                <a:solidFill>
                  <a:srgbClr val="3D3C2C"/>
                </a:solidFill>
                <a:latin typeface="Candara"/>
                <a:cs typeface="Candara"/>
              </a:rPr>
              <a:t>l </a:t>
            </a:r>
            <a:endParaRPr sz="2400">
              <a:latin typeface="Candara"/>
              <a:cs typeface="Candara"/>
            </a:endParaRPr>
          </a:p>
          <a:p>
            <a:pPr marL="12700">
              <a:lnSpc>
                <a:spcPts val="2929"/>
              </a:lnSpc>
            </a:pPr>
            <a:r>
              <a:rPr sz="2400" b="1" spc="0" dirty="0">
                <a:solidFill>
                  <a:srgbClr val="3D3C2C"/>
                </a:solidFill>
                <a:latin typeface="Candara"/>
                <a:cs typeface="Candara"/>
              </a:rPr>
              <a:t>B</a:t>
            </a:r>
            <a:r>
              <a:rPr sz="2400" b="1" spc="9" dirty="0">
                <a:solidFill>
                  <a:srgbClr val="3D3C2C"/>
                </a:solidFill>
                <a:latin typeface="Candara"/>
                <a:cs typeface="Candara"/>
              </a:rPr>
              <a:t>l</a:t>
            </a:r>
            <a:r>
              <a:rPr sz="2400" b="1" spc="0" dirty="0">
                <a:solidFill>
                  <a:srgbClr val="3D3C2C"/>
                </a:solidFill>
                <a:latin typeface="Candara"/>
                <a:cs typeface="Candara"/>
              </a:rPr>
              <a:t>um and Nich</a:t>
            </a:r>
            <a:r>
              <a:rPr sz="2400" b="1" spc="9" dirty="0">
                <a:solidFill>
                  <a:srgbClr val="3D3C2C"/>
                </a:solidFill>
                <a:latin typeface="Candara"/>
                <a:cs typeface="Candara"/>
              </a:rPr>
              <a:t>o</a:t>
            </a:r>
            <a:r>
              <a:rPr sz="2400" b="1" spc="0" dirty="0">
                <a:solidFill>
                  <a:srgbClr val="3D3C2C"/>
                </a:solidFill>
                <a:latin typeface="Candara"/>
                <a:cs typeface="Candara"/>
              </a:rPr>
              <a:t>las</a:t>
            </a:r>
            <a:r>
              <a:rPr sz="2400" b="1" spc="24" dirty="0">
                <a:solidFill>
                  <a:srgbClr val="3D3C2C"/>
                </a:solidFill>
                <a:latin typeface="Candara"/>
                <a:cs typeface="Candara"/>
              </a:rPr>
              <a:t> </a:t>
            </a:r>
            <a:r>
              <a:rPr sz="2400" b="1" spc="0" dirty="0">
                <a:solidFill>
                  <a:srgbClr val="3D3C2C"/>
                </a:solidFill>
                <a:latin typeface="Candara"/>
                <a:cs typeface="Candara"/>
              </a:rPr>
              <a:t>j. </a:t>
            </a:r>
            <a:r>
              <a:rPr sz="2400" b="1" spc="4" dirty="0">
                <a:solidFill>
                  <a:srgbClr val="3D3C2C"/>
                </a:solidFill>
                <a:latin typeface="Candara"/>
                <a:cs typeface="Candara"/>
              </a:rPr>
              <a:t>H</a:t>
            </a:r>
            <a:r>
              <a:rPr sz="2400" b="1" spc="0" dirty="0">
                <a:solidFill>
                  <a:srgbClr val="3D3C2C"/>
                </a:solidFill>
                <a:latin typeface="Candara"/>
                <a:cs typeface="Candara"/>
              </a:rPr>
              <a:t>opper</a:t>
            </a:r>
            <a:r>
              <a:rPr sz="2400" b="1" spc="-24" dirty="0">
                <a:solidFill>
                  <a:srgbClr val="3D3C2C"/>
                </a:solidFill>
                <a:latin typeface="Candara"/>
                <a:cs typeface="Candara"/>
              </a:rPr>
              <a:t> </a:t>
            </a:r>
            <a:r>
              <a:rPr sz="2400" b="1" spc="0" dirty="0">
                <a:solidFill>
                  <a:srgbClr val="3D3C2C"/>
                </a:solidFill>
                <a:latin typeface="Candara"/>
                <a:cs typeface="Candara"/>
              </a:rPr>
              <a:t>of C</a:t>
            </a:r>
            <a:r>
              <a:rPr sz="2400" b="1" spc="-9" dirty="0">
                <a:solidFill>
                  <a:srgbClr val="3D3C2C"/>
                </a:solidFill>
                <a:latin typeface="Candara"/>
                <a:cs typeface="Candara"/>
              </a:rPr>
              <a:t>a</a:t>
            </a:r>
            <a:r>
              <a:rPr sz="2400" b="1" spc="0" dirty="0">
                <a:solidFill>
                  <a:srgbClr val="3D3C2C"/>
                </a:solidFill>
                <a:latin typeface="Candara"/>
                <a:cs typeface="Candara"/>
              </a:rPr>
              <a:t>rne</a:t>
            </a:r>
            <a:r>
              <a:rPr sz="2400" b="1" spc="-4" dirty="0">
                <a:solidFill>
                  <a:srgbClr val="3D3C2C"/>
                </a:solidFill>
                <a:latin typeface="Candara"/>
                <a:cs typeface="Candara"/>
              </a:rPr>
              <a:t>g</a:t>
            </a:r>
            <a:r>
              <a:rPr sz="2400" b="1" spc="0" dirty="0">
                <a:solidFill>
                  <a:srgbClr val="3D3C2C"/>
                </a:solidFill>
                <a:latin typeface="Candara"/>
                <a:cs typeface="Candara"/>
              </a:rPr>
              <a:t>ie</a:t>
            </a:r>
            <a:r>
              <a:rPr sz="2400" b="1" spc="29" dirty="0">
                <a:solidFill>
                  <a:srgbClr val="3D3C2C"/>
                </a:solidFill>
                <a:latin typeface="Candara"/>
                <a:cs typeface="Candara"/>
              </a:rPr>
              <a:t> </a:t>
            </a:r>
            <a:r>
              <a:rPr sz="2400" b="1" spc="0" dirty="0">
                <a:solidFill>
                  <a:srgbClr val="3D3C2C"/>
                </a:solidFill>
                <a:latin typeface="Candara"/>
                <a:cs typeface="Candara"/>
              </a:rPr>
              <a:t>Mell</a:t>
            </a:r>
            <a:r>
              <a:rPr sz="2400" b="1" spc="9" dirty="0">
                <a:solidFill>
                  <a:srgbClr val="3D3C2C"/>
                </a:solidFill>
                <a:latin typeface="Candara"/>
                <a:cs typeface="Candara"/>
              </a:rPr>
              <a:t>o</a:t>
            </a:r>
            <a:r>
              <a:rPr sz="2400" b="1" spc="0" dirty="0">
                <a:solidFill>
                  <a:srgbClr val="3D3C2C"/>
                </a:solidFill>
                <a:latin typeface="Candara"/>
                <a:cs typeface="Candara"/>
              </a:rPr>
              <a:t>n </a:t>
            </a:r>
            <a:endParaRPr sz="2400">
              <a:latin typeface="Candara"/>
              <a:cs typeface="Candara"/>
            </a:endParaRPr>
          </a:p>
          <a:p>
            <a:pPr marL="12700">
              <a:lnSpc>
                <a:spcPts val="2929"/>
              </a:lnSpc>
            </a:pPr>
            <a:r>
              <a:rPr sz="2400" b="1" spc="0" dirty="0">
                <a:solidFill>
                  <a:srgbClr val="3D3C2C"/>
                </a:solidFill>
                <a:latin typeface="Candara"/>
                <a:cs typeface="Candara"/>
              </a:rPr>
              <a:t>universi</a:t>
            </a:r>
            <a:r>
              <a:rPr sz="2400" b="1" spc="4" dirty="0">
                <a:solidFill>
                  <a:srgbClr val="3D3C2C"/>
                </a:solidFill>
                <a:latin typeface="Candara"/>
                <a:cs typeface="Candara"/>
              </a:rPr>
              <a:t>t</a:t>
            </a:r>
            <a:r>
              <a:rPr sz="2400" b="1" spc="0" dirty="0">
                <a:solidFill>
                  <a:srgbClr val="3D3C2C"/>
                </a:solidFill>
                <a:latin typeface="Candara"/>
                <a:cs typeface="Candara"/>
              </a:rPr>
              <a:t>y</a:t>
            </a:r>
            <a:r>
              <a:rPr sz="2400" b="1" spc="9" dirty="0">
                <a:solidFill>
                  <a:srgbClr val="3D3C2C"/>
                </a:solidFill>
                <a:latin typeface="Candara"/>
                <a:cs typeface="Candara"/>
              </a:rPr>
              <a:t> </a:t>
            </a:r>
            <a:r>
              <a:rPr sz="2400" b="1" spc="0" dirty="0">
                <a:solidFill>
                  <a:srgbClr val="3D3C2C"/>
                </a:solidFill>
                <a:latin typeface="Candara"/>
                <a:cs typeface="Candara"/>
              </a:rPr>
              <a:t>and j</a:t>
            </a:r>
            <a:r>
              <a:rPr sz="2400" b="1" spc="9" dirty="0">
                <a:solidFill>
                  <a:srgbClr val="3D3C2C"/>
                </a:solidFill>
                <a:latin typeface="Candara"/>
                <a:cs typeface="Candara"/>
              </a:rPr>
              <a:t>o</a:t>
            </a:r>
            <a:r>
              <a:rPr sz="2400" b="1" spc="0" dirty="0">
                <a:solidFill>
                  <a:srgbClr val="3D3C2C"/>
                </a:solidFill>
                <a:latin typeface="Candara"/>
                <a:cs typeface="Candara"/>
              </a:rPr>
              <a:t>hn</a:t>
            </a:r>
            <a:r>
              <a:rPr sz="2400" b="1" spc="9" dirty="0">
                <a:solidFill>
                  <a:srgbClr val="3D3C2C"/>
                </a:solidFill>
                <a:latin typeface="Candara"/>
                <a:cs typeface="Candara"/>
              </a:rPr>
              <a:t> </a:t>
            </a:r>
            <a:r>
              <a:rPr sz="2400" b="1" spc="0" dirty="0">
                <a:solidFill>
                  <a:srgbClr val="3D3C2C"/>
                </a:solidFill>
                <a:latin typeface="Candara"/>
                <a:cs typeface="Candara"/>
              </a:rPr>
              <a:t>Lang</a:t>
            </a:r>
            <a:r>
              <a:rPr sz="2400" b="1" spc="-9" dirty="0">
                <a:solidFill>
                  <a:srgbClr val="3D3C2C"/>
                </a:solidFill>
                <a:latin typeface="Candara"/>
                <a:cs typeface="Candara"/>
              </a:rPr>
              <a:t>f</a:t>
            </a:r>
            <a:r>
              <a:rPr sz="2400" b="1" spc="0" dirty="0">
                <a:solidFill>
                  <a:srgbClr val="3D3C2C"/>
                </a:solidFill>
                <a:latin typeface="Candara"/>
                <a:cs typeface="Candara"/>
              </a:rPr>
              <a:t>ord</a:t>
            </a:r>
            <a:r>
              <a:rPr sz="2400" b="1" spc="19" dirty="0">
                <a:solidFill>
                  <a:srgbClr val="3D3C2C"/>
                </a:solidFill>
                <a:latin typeface="Candara"/>
                <a:cs typeface="Candara"/>
              </a:rPr>
              <a:t> </a:t>
            </a:r>
            <a:r>
              <a:rPr sz="2400" b="1" spc="0" dirty="0">
                <a:solidFill>
                  <a:srgbClr val="3D3C2C"/>
                </a:solidFill>
                <a:latin typeface="Candara"/>
                <a:cs typeface="Candara"/>
              </a:rPr>
              <a:t>of I</a:t>
            </a:r>
            <a:r>
              <a:rPr sz="2400" b="1" spc="4" dirty="0">
                <a:solidFill>
                  <a:srgbClr val="3D3C2C"/>
                </a:solidFill>
                <a:latin typeface="Candara"/>
                <a:cs typeface="Candara"/>
              </a:rPr>
              <a:t>B</a:t>
            </a:r>
            <a:r>
              <a:rPr sz="2400" b="1" spc="0" dirty="0">
                <a:solidFill>
                  <a:srgbClr val="3D3C2C"/>
                </a:solidFill>
                <a:latin typeface="Candara"/>
                <a:cs typeface="Candara"/>
              </a:rPr>
              <a:t>M.</a:t>
            </a:r>
            <a:endParaRPr sz="2400">
              <a:latin typeface="Candara"/>
              <a:cs typeface="Candara"/>
            </a:endParaRPr>
          </a:p>
        </p:txBody>
      </p:sp>
      <p:sp>
        <p:nvSpPr>
          <p:cNvPr id="3" name="object 3"/>
          <p:cNvSpPr txBox="1"/>
          <p:nvPr/>
        </p:nvSpPr>
        <p:spPr>
          <a:xfrm>
            <a:off x="3591316" y="1012698"/>
            <a:ext cx="118419"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5343761" y="1012698"/>
            <a:ext cx="122039"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3" name="object 13"/>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4" name="object 14"/>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5" name="object 15"/>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6" name="object 16"/>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7" name="object 17"/>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8" name="object 18"/>
          <p:cNvSpPr/>
          <p:nvPr/>
        </p:nvSpPr>
        <p:spPr>
          <a:xfrm>
            <a:off x="1016508" y="2563368"/>
            <a:ext cx="3660648" cy="582167"/>
          </a:xfrm>
          <a:prstGeom prst="rect">
            <a:avLst/>
          </a:prstGeom>
          <a:blipFill>
            <a:blip r:embed="rId3" cstate="print"/>
            <a:stretch>
              <a:fillRect/>
            </a:stretch>
          </a:blipFill>
        </p:spPr>
        <p:txBody>
          <a:bodyPr wrap="square" lIns="0" tIns="0" rIns="0" bIns="0" rtlCol="0">
            <a:noAutofit/>
          </a:bodyPr>
          <a:lstStyle/>
          <a:p>
            <a:endParaRPr/>
          </a:p>
        </p:txBody>
      </p:sp>
      <p:sp>
        <p:nvSpPr>
          <p:cNvPr id="19" name="object 19"/>
          <p:cNvSpPr/>
          <p:nvPr/>
        </p:nvSpPr>
        <p:spPr>
          <a:xfrm>
            <a:off x="963510" y="2747137"/>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20" name="object 20"/>
          <p:cNvSpPr/>
          <p:nvPr/>
        </p:nvSpPr>
        <p:spPr>
          <a:xfrm>
            <a:off x="2046732" y="451103"/>
            <a:ext cx="5090160" cy="899160"/>
          </a:xfrm>
          <a:prstGeom prst="rect">
            <a:avLst/>
          </a:prstGeom>
          <a:blipFill>
            <a:blip r:embed="rId5" cstate="print"/>
            <a:stretch>
              <a:fillRect/>
            </a:stretch>
          </a:blipFill>
        </p:spPr>
        <p:txBody>
          <a:bodyPr wrap="square" lIns="0" tIns="0" rIns="0" bIns="0" rtlCol="0">
            <a:noAutofit/>
          </a:bodyPr>
          <a:lstStyle/>
          <a:p>
            <a:endParaRPr/>
          </a:p>
        </p:txBody>
      </p:sp>
      <p:sp>
        <p:nvSpPr>
          <p:cNvPr id="21" name="object 21"/>
          <p:cNvSpPr/>
          <p:nvPr/>
        </p:nvSpPr>
        <p:spPr>
          <a:xfrm>
            <a:off x="2378964" y="1176527"/>
            <a:ext cx="4437888" cy="85344"/>
          </a:xfrm>
          <a:prstGeom prst="rect">
            <a:avLst/>
          </a:prstGeom>
          <a:blipFill>
            <a:blip r:embed="rId6" cstate="print"/>
            <a:stretch>
              <a:fillRect/>
            </a:stretch>
          </a:blipFill>
        </p:spPr>
        <p:txBody>
          <a:bodyPr wrap="square" lIns="0" tIns="0" rIns="0" bIns="0" rtlCol="0">
            <a:noAutofit/>
          </a:bodyPr>
          <a:lstStyle/>
          <a:p>
            <a:endParaRPr/>
          </a:p>
        </p:txBody>
      </p:sp>
      <p:sp>
        <p:nvSpPr>
          <p:cNvPr id="22" name="object 22"/>
          <p:cNvSpPr/>
          <p:nvPr/>
        </p:nvSpPr>
        <p:spPr>
          <a:xfrm>
            <a:off x="228600" y="228600"/>
            <a:ext cx="1595882" cy="1590675"/>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p:nvPr/>
        </p:nvSpPr>
        <p:spPr>
          <a:xfrm>
            <a:off x="1016508" y="4239768"/>
            <a:ext cx="4323588" cy="582168"/>
          </a:xfrm>
          <a:prstGeom prst="rect">
            <a:avLst/>
          </a:prstGeom>
          <a:blipFill>
            <a:blip r:embed="rId8" cstate="print"/>
            <a:stretch>
              <a:fillRect/>
            </a:stretch>
          </a:blipFill>
        </p:spPr>
        <p:txBody>
          <a:bodyPr wrap="square" lIns="0" tIns="0" rIns="0" bIns="0" rtlCol="0">
            <a:noAutofit/>
          </a:bodyPr>
          <a:lstStyle/>
          <a:p>
            <a:endParaRPr/>
          </a:p>
        </p:txBody>
      </p:sp>
      <p:sp>
        <p:nvSpPr>
          <p:cNvPr id="11" name="object 11"/>
          <p:cNvSpPr/>
          <p:nvPr/>
        </p:nvSpPr>
        <p:spPr>
          <a:xfrm>
            <a:off x="963510" y="4423537"/>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1016508" y="5513832"/>
            <a:ext cx="3899916" cy="582168"/>
          </a:xfrm>
          <a:prstGeom prst="rect">
            <a:avLst/>
          </a:prstGeom>
          <a:blipFill>
            <a:blip r:embed="rId9" cstate="print"/>
            <a:stretch>
              <a:fillRect/>
            </a:stretch>
          </a:blipFill>
        </p:spPr>
        <p:txBody>
          <a:bodyPr wrap="square" lIns="0" tIns="0" rIns="0" bIns="0" rtlCol="0">
            <a:noAutofit/>
          </a:bodyPr>
          <a:lstStyle/>
          <a:p>
            <a:endParaRPr/>
          </a:p>
        </p:txBody>
      </p:sp>
      <p:sp>
        <p:nvSpPr>
          <p:cNvPr id="9" name="object 9"/>
          <p:cNvSpPr/>
          <p:nvPr/>
        </p:nvSpPr>
        <p:spPr>
          <a:xfrm>
            <a:off x="963510" y="5697562"/>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txBox="1"/>
          <p:nvPr/>
        </p:nvSpPr>
        <p:spPr>
          <a:xfrm>
            <a:off x="2379345" y="734197"/>
            <a:ext cx="4472120" cy="585012"/>
          </a:xfrm>
          <a:prstGeom prst="rect">
            <a:avLst/>
          </a:prstGeom>
        </p:spPr>
        <p:txBody>
          <a:bodyPr wrap="square" lIns="0" tIns="0" rIns="0" bIns="0" rtlCol="0">
            <a:noAutofit/>
          </a:bodyPr>
          <a:lstStyle/>
          <a:p>
            <a:pPr marL="12700">
              <a:lnSpc>
                <a:spcPts val="4475"/>
              </a:lnSpc>
              <a:spcBef>
                <a:spcPts val="223"/>
              </a:spcBef>
            </a:pPr>
            <a:r>
              <a:rPr sz="6600" u="sng" spc="-164" baseline="3723" dirty="0">
                <a:solidFill>
                  <a:srgbClr val="BE4D00"/>
                </a:solidFill>
                <a:latin typeface="Candara"/>
                <a:cs typeface="Candara"/>
              </a:rPr>
              <a:t>T</a:t>
            </a:r>
            <a:r>
              <a:rPr sz="6600" u="sng" spc="0" baseline="3723" dirty="0">
                <a:solidFill>
                  <a:srgbClr val="BE4D00"/>
                </a:solidFill>
                <a:latin typeface="Candara"/>
                <a:cs typeface="Candara"/>
              </a:rPr>
              <a:t>ypes</a:t>
            </a:r>
            <a:r>
              <a:rPr sz="6600" u="sng" spc="-24" baseline="3723" dirty="0">
                <a:solidFill>
                  <a:srgbClr val="BE4D00"/>
                </a:solidFill>
                <a:latin typeface="Candara"/>
                <a:cs typeface="Candara"/>
              </a:rPr>
              <a:t> </a:t>
            </a:r>
            <a:r>
              <a:rPr sz="6600" u="sng" spc="0" baseline="3723" dirty="0">
                <a:solidFill>
                  <a:srgbClr val="BE4D00"/>
                </a:solidFill>
                <a:latin typeface="Candara"/>
                <a:cs typeface="Candara"/>
              </a:rPr>
              <a:t>of</a:t>
            </a:r>
            <a:r>
              <a:rPr sz="6600" u="sng" spc="-9" baseline="3723" dirty="0">
                <a:solidFill>
                  <a:srgbClr val="BE4D00"/>
                </a:solidFill>
                <a:latin typeface="Candara"/>
                <a:cs typeface="Candara"/>
              </a:rPr>
              <a:t> </a:t>
            </a:r>
            <a:r>
              <a:rPr sz="6600" u="sng" spc="0" baseline="3723" dirty="0">
                <a:solidFill>
                  <a:srgbClr val="BE4D00"/>
                </a:solidFill>
                <a:latin typeface="Candara"/>
                <a:cs typeface="Candara"/>
              </a:rPr>
              <a:t>CAPT</a:t>
            </a:r>
            <a:r>
              <a:rPr sz="6600" u="sng" spc="14" baseline="3723" dirty="0">
                <a:solidFill>
                  <a:srgbClr val="BE4D00"/>
                </a:solidFill>
                <a:latin typeface="Candara"/>
                <a:cs typeface="Candara"/>
              </a:rPr>
              <a:t>C</a:t>
            </a:r>
            <a:r>
              <a:rPr sz="6600" u="sng" spc="0" baseline="3723" dirty="0">
                <a:solidFill>
                  <a:srgbClr val="BE4D00"/>
                </a:solidFill>
                <a:latin typeface="Candara"/>
                <a:cs typeface="Candara"/>
              </a:rPr>
              <a:t>HA</a:t>
            </a:r>
            <a:endParaRPr sz="4400">
              <a:latin typeface="Candara"/>
              <a:cs typeface="Candara"/>
            </a:endParaRPr>
          </a:p>
        </p:txBody>
      </p:sp>
      <p:sp>
        <p:nvSpPr>
          <p:cNvPr id="6" name="object 6"/>
          <p:cNvSpPr txBox="1"/>
          <p:nvPr/>
        </p:nvSpPr>
        <p:spPr>
          <a:xfrm>
            <a:off x="1225397" y="2741421"/>
            <a:ext cx="3928704" cy="3331649"/>
          </a:xfrm>
          <a:prstGeom prst="rect">
            <a:avLst/>
          </a:prstGeom>
        </p:spPr>
        <p:txBody>
          <a:bodyPr wrap="square" lIns="0" tIns="0" rIns="0" bIns="0" rtlCol="0">
            <a:noAutofit/>
          </a:bodyPr>
          <a:lstStyle/>
          <a:p>
            <a:pPr marL="12700" marR="55810">
              <a:lnSpc>
                <a:spcPts val="2880"/>
              </a:lnSpc>
              <a:spcBef>
                <a:spcPts val="144"/>
              </a:spcBef>
            </a:pPr>
            <a:r>
              <a:rPr sz="4200" b="1" spc="-159" baseline="3900" dirty="0">
                <a:solidFill>
                  <a:srgbClr val="FF0000"/>
                </a:solidFill>
                <a:latin typeface="Candara"/>
                <a:cs typeface="Candara"/>
              </a:rPr>
              <a:t>T</a:t>
            </a:r>
            <a:r>
              <a:rPr sz="4200" b="1" spc="0" baseline="3900" dirty="0">
                <a:solidFill>
                  <a:srgbClr val="FF0000"/>
                </a:solidFill>
                <a:latin typeface="Candara"/>
                <a:cs typeface="Candara"/>
              </a:rPr>
              <a:t>ext</a:t>
            </a:r>
            <a:r>
              <a:rPr sz="4200" b="1" spc="-38" baseline="3900" dirty="0">
                <a:solidFill>
                  <a:srgbClr val="FF0000"/>
                </a:solidFill>
                <a:latin typeface="Candara"/>
                <a:cs typeface="Candara"/>
              </a:rPr>
              <a:t> </a:t>
            </a:r>
            <a:r>
              <a:rPr sz="4200" b="1" spc="-4" baseline="3900" dirty="0">
                <a:solidFill>
                  <a:srgbClr val="FF0000"/>
                </a:solidFill>
                <a:latin typeface="Candara"/>
                <a:cs typeface="Candara"/>
              </a:rPr>
              <a:t>B</a:t>
            </a:r>
            <a:r>
              <a:rPr sz="4200" b="1" spc="0" baseline="3900" dirty="0">
                <a:solidFill>
                  <a:srgbClr val="FF0000"/>
                </a:solidFill>
                <a:latin typeface="Candara"/>
                <a:cs typeface="Candara"/>
              </a:rPr>
              <a:t>ased</a:t>
            </a:r>
            <a:r>
              <a:rPr sz="4200" b="1" spc="-51" baseline="3900" dirty="0">
                <a:solidFill>
                  <a:srgbClr val="FF0000"/>
                </a:solidFill>
                <a:latin typeface="Candara"/>
                <a:cs typeface="Candara"/>
              </a:rPr>
              <a:t> </a:t>
            </a:r>
            <a:r>
              <a:rPr sz="4200" b="1" spc="0" baseline="3900" dirty="0">
                <a:solidFill>
                  <a:srgbClr val="FF0000"/>
                </a:solidFill>
                <a:latin typeface="Candara"/>
                <a:cs typeface="Candara"/>
              </a:rPr>
              <a:t>CAPT</a:t>
            </a:r>
            <a:r>
              <a:rPr sz="4200" b="1" spc="9" baseline="3900" dirty="0">
                <a:solidFill>
                  <a:srgbClr val="FF0000"/>
                </a:solidFill>
                <a:latin typeface="Candara"/>
                <a:cs typeface="Candara"/>
              </a:rPr>
              <a:t>C</a:t>
            </a:r>
            <a:r>
              <a:rPr sz="4200" b="1" spc="0" baseline="3900" dirty="0">
                <a:solidFill>
                  <a:srgbClr val="FF0000"/>
                </a:solidFill>
                <a:latin typeface="Candara"/>
                <a:cs typeface="Candara"/>
              </a:rPr>
              <a:t>HA</a:t>
            </a:r>
            <a:endParaRPr sz="2800" dirty="0">
              <a:latin typeface="Candara"/>
              <a:cs typeface="Candara"/>
            </a:endParaRPr>
          </a:p>
          <a:p>
            <a:pPr marL="12700" marR="55810">
              <a:lnSpc>
                <a:spcPct val="101725"/>
              </a:lnSpc>
              <a:spcBef>
                <a:spcPts val="90"/>
              </a:spcBef>
            </a:pPr>
            <a:r>
              <a:rPr sz="2400" b="1" spc="0" dirty="0">
                <a:solidFill>
                  <a:srgbClr val="3D3C2C"/>
                </a:solidFill>
                <a:latin typeface="Candara"/>
                <a:cs typeface="Candara"/>
              </a:rPr>
              <a:t>Gi</a:t>
            </a:r>
            <a:r>
              <a:rPr sz="2400" b="1" spc="-4" dirty="0">
                <a:solidFill>
                  <a:srgbClr val="3D3C2C"/>
                </a:solidFill>
                <a:latin typeface="Candara"/>
                <a:cs typeface="Candara"/>
              </a:rPr>
              <a:t>m</a:t>
            </a:r>
            <a:r>
              <a:rPr sz="2400" b="1" spc="0" dirty="0">
                <a:solidFill>
                  <a:srgbClr val="3D3C2C"/>
                </a:solidFill>
                <a:latin typeface="Candara"/>
                <a:cs typeface="Candara"/>
              </a:rPr>
              <a:t>p</a:t>
            </a:r>
            <a:r>
              <a:rPr sz="2400" b="1" spc="-139" dirty="0">
                <a:solidFill>
                  <a:srgbClr val="3D3C2C"/>
                </a:solidFill>
                <a:latin typeface="Candara"/>
                <a:cs typeface="Candara"/>
              </a:rPr>
              <a:t>y</a:t>
            </a:r>
            <a:r>
              <a:rPr sz="2400" b="1" spc="0" dirty="0">
                <a:solidFill>
                  <a:srgbClr val="3D3C2C"/>
                </a:solidFill>
                <a:latin typeface="Candara"/>
                <a:cs typeface="Candara"/>
              </a:rPr>
              <a:t>,</a:t>
            </a:r>
            <a:r>
              <a:rPr sz="2400" b="1" spc="-9" dirty="0">
                <a:solidFill>
                  <a:srgbClr val="3D3C2C"/>
                </a:solidFill>
                <a:latin typeface="Candara"/>
                <a:cs typeface="Candara"/>
              </a:rPr>
              <a:t>e</a:t>
            </a:r>
            <a:r>
              <a:rPr sz="2400" b="1" spc="0" dirty="0">
                <a:solidFill>
                  <a:srgbClr val="3D3C2C"/>
                </a:solidFill>
                <a:latin typeface="Candara"/>
                <a:cs typeface="Candara"/>
              </a:rPr>
              <a:t>z</a:t>
            </a:r>
            <a:r>
              <a:rPr sz="2400" b="1" spc="-4" dirty="0">
                <a:solidFill>
                  <a:srgbClr val="3D3C2C"/>
                </a:solidFill>
                <a:latin typeface="Candara"/>
                <a:cs typeface="Candara"/>
              </a:rPr>
              <a:t>-</a:t>
            </a:r>
            <a:r>
              <a:rPr sz="2400" b="1" spc="0" dirty="0">
                <a:solidFill>
                  <a:srgbClr val="3D3C2C"/>
                </a:solidFill>
                <a:latin typeface="Candara"/>
                <a:cs typeface="Candara"/>
              </a:rPr>
              <a:t>gimpy</a:t>
            </a:r>
            <a:endParaRPr sz="2400" dirty="0">
              <a:latin typeface="Candara"/>
              <a:cs typeface="Candara"/>
            </a:endParaRPr>
          </a:p>
          <a:p>
            <a:pPr marL="12700" marR="55810">
              <a:lnSpc>
                <a:spcPct val="101725"/>
              </a:lnSpc>
              <a:spcBef>
                <a:spcPts val="235"/>
              </a:spcBef>
            </a:pPr>
            <a:r>
              <a:rPr sz="2400" b="1" spc="0" dirty="0">
                <a:solidFill>
                  <a:srgbClr val="3D3C2C"/>
                </a:solidFill>
                <a:latin typeface="Candara"/>
                <a:cs typeface="Candara"/>
              </a:rPr>
              <a:t>Gi</a:t>
            </a:r>
            <a:r>
              <a:rPr sz="2400" b="1" spc="-4" dirty="0">
                <a:solidFill>
                  <a:srgbClr val="3D3C2C"/>
                </a:solidFill>
                <a:latin typeface="Candara"/>
                <a:cs typeface="Candara"/>
              </a:rPr>
              <a:t>m</a:t>
            </a:r>
            <a:r>
              <a:rPr sz="2400" b="1" spc="0" dirty="0">
                <a:solidFill>
                  <a:srgbClr val="3D3C2C"/>
                </a:solidFill>
                <a:latin typeface="Candara"/>
                <a:cs typeface="Candara"/>
              </a:rPr>
              <a:t>p</a:t>
            </a:r>
            <a:r>
              <a:rPr sz="2400" b="1" spc="4" dirty="0">
                <a:solidFill>
                  <a:srgbClr val="3D3C2C"/>
                </a:solidFill>
                <a:latin typeface="Candara"/>
                <a:cs typeface="Candara"/>
              </a:rPr>
              <a:t>y</a:t>
            </a:r>
            <a:r>
              <a:rPr sz="2400" b="1" spc="-4" dirty="0">
                <a:solidFill>
                  <a:srgbClr val="3D3C2C"/>
                </a:solidFill>
                <a:latin typeface="Candara"/>
                <a:cs typeface="Candara"/>
              </a:rPr>
              <a:t>-</a:t>
            </a:r>
            <a:r>
              <a:rPr sz="2400" b="1" spc="-144" dirty="0">
                <a:solidFill>
                  <a:srgbClr val="3D3C2C"/>
                </a:solidFill>
                <a:latin typeface="Candara"/>
                <a:cs typeface="Candara"/>
              </a:rPr>
              <a:t>r</a:t>
            </a:r>
            <a:r>
              <a:rPr sz="2400" b="1" spc="0" dirty="0">
                <a:solidFill>
                  <a:srgbClr val="3D3C2C"/>
                </a:solidFill>
                <a:latin typeface="Candara"/>
                <a:cs typeface="Candara"/>
              </a:rPr>
              <a:t>,</a:t>
            </a:r>
            <a:r>
              <a:rPr sz="2400" b="1" spc="-4" dirty="0">
                <a:solidFill>
                  <a:srgbClr val="3D3C2C"/>
                </a:solidFill>
                <a:latin typeface="Candara"/>
                <a:cs typeface="Candara"/>
              </a:rPr>
              <a:t> </a:t>
            </a:r>
            <a:r>
              <a:rPr sz="2400" b="1" spc="0" dirty="0">
                <a:solidFill>
                  <a:srgbClr val="3D3C2C"/>
                </a:solidFill>
                <a:latin typeface="Candara"/>
                <a:cs typeface="Candara"/>
              </a:rPr>
              <a:t>Google CAP</a:t>
            </a:r>
            <a:r>
              <a:rPr sz="2400" b="1" spc="-9" dirty="0">
                <a:solidFill>
                  <a:srgbClr val="3D3C2C"/>
                </a:solidFill>
                <a:latin typeface="Candara"/>
                <a:cs typeface="Candara"/>
              </a:rPr>
              <a:t>T</a:t>
            </a:r>
            <a:r>
              <a:rPr sz="2400" b="1" spc="0" dirty="0">
                <a:solidFill>
                  <a:srgbClr val="3D3C2C"/>
                </a:solidFill>
                <a:latin typeface="Candara"/>
                <a:cs typeface="Candara"/>
              </a:rPr>
              <a:t>CHA</a:t>
            </a:r>
            <a:endParaRPr sz="2400" dirty="0">
              <a:latin typeface="Candara"/>
              <a:cs typeface="Candara"/>
            </a:endParaRPr>
          </a:p>
          <a:p>
            <a:pPr marL="12700" marR="55810">
              <a:lnSpc>
                <a:spcPct val="101725"/>
              </a:lnSpc>
              <a:spcBef>
                <a:spcPts val="240"/>
              </a:spcBef>
            </a:pPr>
            <a:r>
              <a:rPr sz="2400" b="1" spc="0" dirty="0">
                <a:solidFill>
                  <a:srgbClr val="3D3C2C"/>
                </a:solidFill>
                <a:latin typeface="Candara"/>
                <a:cs typeface="Candara"/>
              </a:rPr>
              <a:t>Simar</a:t>
            </a:r>
            <a:r>
              <a:rPr sz="2400" b="1" spc="-4" dirty="0">
                <a:solidFill>
                  <a:srgbClr val="3D3C2C"/>
                </a:solidFill>
                <a:latin typeface="Candara"/>
                <a:cs typeface="Candara"/>
              </a:rPr>
              <a:t>d</a:t>
            </a:r>
            <a:r>
              <a:rPr sz="2400" b="1" spc="0" dirty="0">
                <a:solidFill>
                  <a:srgbClr val="3D3C2C"/>
                </a:solidFill>
                <a:latin typeface="Candara"/>
                <a:cs typeface="Candara"/>
              </a:rPr>
              <a:t>’s</a:t>
            </a:r>
            <a:r>
              <a:rPr sz="2400" b="1" spc="-4" dirty="0">
                <a:solidFill>
                  <a:srgbClr val="3D3C2C"/>
                </a:solidFill>
                <a:latin typeface="Candara"/>
                <a:cs typeface="Candara"/>
              </a:rPr>
              <a:t> </a:t>
            </a:r>
            <a:r>
              <a:rPr sz="2400" b="1" spc="0" dirty="0">
                <a:solidFill>
                  <a:srgbClr val="3D3C2C"/>
                </a:solidFill>
                <a:latin typeface="Candara"/>
                <a:cs typeface="Candara"/>
              </a:rPr>
              <a:t>HIP</a:t>
            </a:r>
            <a:endParaRPr sz="2400" dirty="0">
              <a:latin typeface="Candara"/>
              <a:cs typeface="Candara"/>
            </a:endParaRPr>
          </a:p>
          <a:p>
            <a:pPr marL="12700">
              <a:lnSpc>
                <a:spcPct val="101725"/>
              </a:lnSpc>
              <a:spcBef>
                <a:spcPts val="275"/>
              </a:spcBef>
            </a:pPr>
            <a:r>
              <a:rPr sz="2800" b="1" spc="0" dirty="0">
                <a:solidFill>
                  <a:srgbClr val="FF0000"/>
                </a:solidFill>
                <a:latin typeface="Candara"/>
                <a:cs typeface="Candara"/>
              </a:rPr>
              <a:t>Graphics</a:t>
            </a:r>
            <a:r>
              <a:rPr sz="2800" b="1" spc="-104" dirty="0">
                <a:solidFill>
                  <a:srgbClr val="FF0000"/>
                </a:solidFill>
                <a:latin typeface="Candara"/>
                <a:cs typeface="Candara"/>
              </a:rPr>
              <a:t> </a:t>
            </a:r>
            <a:r>
              <a:rPr sz="2800" b="1" spc="0" dirty="0">
                <a:solidFill>
                  <a:srgbClr val="FF0000"/>
                </a:solidFill>
                <a:latin typeface="Candara"/>
                <a:cs typeface="Candara"/>
              </a:rPr>
              <a:t>Based</a:t>
            </a:r>
            <a:r>
              <a:rPr sz="2800" b="1" spc="-51" dirty="0">
                <a:solidFill>
                  <a:srgbClr val="FF0000"/>
                </a:solidFill>
                <a:latin typeface="Candara"/>
                <a:cs typeface="Candara"/>
              </a:rPr>
              <a:t> </a:t>
            </a:r>
            <a:r>
              <a:rPr sz="2800" b="1" spc="0" dirty="0">
                <a:solidFill>
                  <a:srgbClr val="FF0000"/>
                </a:solidFill>
                <a:latin typeface="Candara"/>
                <a:cs typeface="Candara"/>
              </a:rPr>
              <a:t>CAPT</a:t>
            </a:r>
            <a:r>
              <a:rPr sz="2800" b="1" spc="9" dirty="0">
                <a:solidFill>
                  <a:srgbClr val="FF0000"/>
                </a:solidFill>
                <a:latin typeface="Candara"/>
                <a:cs typeface="Candara"/>
              </a:rPr>
              <a:t>C</a:t>
            </a:r>
            <a:r>
              <a:rPr sz="2800" b="1" spc="0" dirty="0">
                <a:solidFill>
                  <a:srgbClr val="FF0000"/>
                </a:solidFill>
                <a:latin typeface="Candara"/>
                <a:cs typeface="Candara"/>
              </a:rPr>
              <a:t>HA</a:t>
            </a:r>
            <a:endParaRPr sz="2800" dirty="0">
              <a:latin typeface="Candara"/>
              <a:cs typeface="Candara"/>
            </a:endParaRPr>
          </a:p>
          <a:p>
            <a:pPr marL="12700" marR="55810">
              <a:lnSpc>
                <a:spcPct val="101725"/>
              </a:lnSpc>
              <a:spcBef>
                <a:spcPts val="235"/>
              </a:spcBef>
            </a:pPr>
            <a:r>
              <a:rPr sz="2400" b="1" spc="0" dirty="0">
                <a:solidFill>
                  <a:srgbClr val="3D3C2C"/>
                </a:solidFill>
                <a:latin typeface="Candara"/>
                <a:cs typeface="Candara"/>
              </a:rPr>
              <a:t>Bongo</a:t>
            </a:r>
            <a:endParaRPr sz="2400" dirty="0">
              <a:latin typeface="Candara"/>
              <a:cs typeface="Candara"/>
            </a:endParaRPr>
          </a:p>
          <a:p>
            <a:pPr marL="12700" marR="55810">
              <a:lnSpc>
                <a:spcPct val="101725"/>
              </a:lnSpc>
              <a:spcBef>
                <a:spcPts val="235"/>
              </a:spcBef>
            </a:pPr>
            <a:r>
              <a:rPr sz="2400" b="1" spc="0" dirty="0">
                <a:solidFill>
                  <a:srgbClr val="3D3C2C"/>
                </a:solidFill>
                <a:latin typeface="Candara"/>
                <a:cs typeface="Candara"/>
              </a:rPr>
              <a:t>Pix</a:t>
            </a:r>
            <a:endParaRPr sz="2400" dirty="0">
              <a:latin typeface="Candara"/>
              <a:cs typeface="Candara"/>
            </a:endParaRPr>
          </a:p>
          <a:p>
            <a:pPr marL="12700" marR="55810">
              <a:lnSpc>
                <a:spcPct val="101725"/>
              </a:lnSpc>
              <a:spcBef>
                <a:spcPts val="280"/>
              </a:spcBef>
            </a:pPr>
            <a:r>
              <a:rPr sz="2800" b="1" spc="0" dirty="0">
                <a:solidFill>
                  <a:srgbClr val="FF0000"/>
                </a:solidFill>
                <a:latin typeface="Candara"/>
                <a:cs typeface="Candara"/>
              </a:rPr>
              <a:t>Audio Based</a:t>
            </a:r>
            <a:r>
              <a:rPr sz="2800" b="1" spc="14" dirty="0">
                <a:solidFill>
                  <a:srgbClr val="FF0000"/>
                </a:solidFill>
                <a:latin typeface="Candara"/>
                <a:cs typeface="Candara"/>
              </a:rPr>
              <a:t> </a:t>
            </a:r>
            <a:r>
              <a:rPr sz="2800" b="1" spc="0" dirty="0">
                <a:solidFill>
                  <a:srgbClr val="FF0000"/>
                </a:solidFill>
                <a:latin typeface="Candara"/>
                <a:cs typeface="Candara"/>
              </a:rPr>
              <a:t>CAPTCHA</a:t>
            </a:r>
            <a:endParaRPr sz="2800" dirty="0">
              <a:latin typeface="Candara"/>
              <a:cs typeface="Candara"/>
            </a:endParaRPr>
          </a:p>
        </p:txBody>
      </p:sp>
      <p:sp>
        <p:nvSpPr>
          <p:cNvPr id="5" name="object 5"/>
          <p:cNvSpPr txBox="1"/>
          <p:nvPr/>
        </p:nvSpPr>
        <p:spPr>
          <a:xfrm>
            <a:off x="951077" y="3167905"/>
            <a:ext cx="210903" cy="1135183"/>
          </a:xfrm>
          <a:prstGeom prst="rect">
            <a:avLst/>
          </a:prstGeom>
        </p:spPr>
        <p:txBody>
          <a:bodyPr wrap="square" lIns="0" tIns="0" rIns="0" bIns="0" rtlCol="0">
            <a:noAutofit/>
          </a:bodyPr>
          <a:lstStyle/>
          <a:p>
            <a:pPr marL="12700" marR="185">
              <a:lnSpc>
                <a:spcPts val="2550"/>
              </a:lnSpc>
              <a:spcBef>
                <a:spcPts val="127"/>
              </a:spcBef>
            </a:pPr>
            <a:r>
              <a:rPr sz="2400" spc="0" dirty="0">
                <a:solidFill>
                  <a:srgbClr val="93C500"/>
                </a:solidFill>
                <a:latin typeface="Wingdings"/>
                <a:cs typeface="Wingdings"/>
              </a:rPr>
              <a:t></a:t>
            </a:r>
            <a:endParaRPr sz="2400">
              <a:latin typeface="Wingdings"/>
              <a:cs typeface="Wingdings"/>
            </a:endParaRPr>
          </a:p>
          <a:p>
            <a:pPr marL="12700" marR="185">
              <a:lnSpc>
                <a:spcPct val="92488"/>
              </a:lnSpc>
              <a:spcBef>
                <a:spcPts val="376"/>
              </a:spcBef>
            </a:pPr>
            <a:r>
              <a:rPr sz="2400" spc="0" dirty="0">
                <a:solidFill>
                  <a:srgbClr val="93C500"/>
                </a:solidFill>
                <a:latin typeface="Wingdings"/>
                <a:cs typeface="Wingdings"/>
              </a:rPr>
              <a:t></a:t>
            </a:r>
            <a:endParaRPr sz="2400">
              <a:latin typeface="Wingdings"/>
              <a:cs typeface="Wingdings"/>
            </a:endParaRPr>
          </a:p>
          <a:p>
            <a:pPr marL="12700">
              <a:lnSpc>
                <a:spcPct val="92488"/>
              </a:lnSpc>
              <a:spcBef>
                <a:spcPts val="506"/>
              </a:spcBef>
            </a:pPr>
            <a:r>
              <a:rPr sz="2400" spc="0" dirty="0">
                <a:solidFill>
                  <a:srgbClr val="93C500"/>
                </a:solidFill>
                <a:latin typeface="Wingdings"/>
                <a:cs typeface="Wingdings"/>
              </a:rPr>
              <a:t></a:t>
            </a:r>
            <a:endParaRPr sz="2400">
              <a:latin typeface="Wingdings"/>
              <a:cs typeface="Wingdings"/>
            </a:endParaRPr>
          </a:p>
        </p:txBody>
      </p:sp>
      <p:sp>
        <p:nvSpPr>
          <p:cNvPr id="4" name="object 4"/>
          <p:cNvSpPr txBox="1"/>
          <p:nvPr/>
        </p:nvSpPr>
        <p:spPr>
          <a:xfrm>
            <a:off x="951077" y="4844559"/>
            <a:ext cx="210718" cy="732535"/>
          </a:xfrm>
          <a:prstGeom prst="rect">
            <a:avLst/>
          </a:prstGeom>
        </p:spPr>
        <p:txBody>
          <a:bodyPr wrap="square" lIns="0" tIns="0" rIns="0" bIns="0" rtlCol="0">
            <a:noAutofit/>
          </a:bodyPr>
          <a:lstStyle/>
          <a:p>
            <a:pPr marL="12700">
              <a:lnSpc>
                <a:spcPts val="2550"/>
              </a:lnSpc>
              <a:spcBef>
                <a:spcPts val="127"/>
              </a:spcBef>
            </a:pPr>
            <a:r>
              <a:rPr sz="2400" spc="0" dirty="0">
                <a:solidFill>
                  <a:srgbClr val="93C500"/>
                </a:solidFill>
                <a:latin typeface="Wingdings"/>
                <a:cs typeface="Wingdings"/>
              </a:rPr>
              <a:t></a:t>
            </a:r>
            <a:endParaRPr sz="2400">
              <a:latin typeface="Wingdings"/>
              <a:cs typeface="Wingdings"/>
            </a:endParaRPr>
          </a:p>
          <a:p>
            <a:pPr marL="12700">
              <a:lnSpc>
                <a:spcPct val="92488"/>
              </a:lnSpc>
              <a:spcBef>
                <a:spcPts val="376"/>
              </a:spcBef>
            </a:pPr>
            <a:r>
              <a:rPr sz="2400" spc="0" dirty="0">
                <a:solidFill>
                  <a:srgbClr val="93C500"/>
                </a:solidFill>
                <a:latin typeface="Wingdings"/>
                <a:cs typeface="Wingdings"/>
              </a:rPr>
              <a:t></a:t>
            </a:r>
            <a:endParaRPr sz="2400">
              <a:latin typeface="Wingdings"/>
              <a:cs typeface="Wingdings"/>
            </a:endParaRPr>
          </a:p>
        </p:txBody>
      </p:sp>
      <p:sp>
        <p:nvSpPr>
          <p:cNvPr id="3" name="object 3"/>
          <p:cNvSpPr txBox="1"/>
          <p:nvPr/>
        </p:nvSpPr>
        <p:spPr>
          <a:xfrm>
            <a:off x="3748902" y="1012698"/>
            <a:ext cx="118281"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4369414" y="1012698"/>
            <a:ext cx="120058"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5755746" y="4360862"/>
            <a:ext cx="2444221" cy="2036851"/>
          </a:xfrm>
          <a:prstGeom prst="rect">
            <a:avLst/>
          </a:prstGeom>
          <a:blipFill>
            <a:blip r:embed="rId2" cstate="print"/>
            <a:stretch>
              <a:fillRect/>
            </a:stretch>
          </a:blipFill>
        </p:spPr>
        <p:txBody>
          <a:bodyPr wrap="square" lIns="0" tIns="0" rIns="0" bIns="0" rtlCol="0">
            <a:noAutofit/>
          </a:bodyPr>
          <a:lstStyle/>
          <a:p>
            <a:endParaRPr sz="1862"/>
          </a:p>
        </p:txBody>
      </p:sp>
      <p:sp>
        <p:nvSpPr>
          <p:cNvPr id="11" name="object 11"/>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0" name="object 10"/>
          <p:cNvSpPr txBox="1"/>
          <p:nvPr/>
        </p:nvSpPr>
        <p:spPr>
          <a:xfrm>
            <a:off x="943522" y="1453142"/>
            <a:ext cx="4486302"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M</a:t>
            </a:r>
            <a:r>
              <a:rPr sz="3725" b="1" spc="-30" dirty="0">
                <a:solidFill>
                  <a:srgbClr val="006600"/>
                </a:solidFill>
                <a:latin typeface="Arial"/>
                <a:cs typeface="Arial"/>
              </a:rPr>
              <a:t>ak</a:t>
            </a:r>
            <a:r>
              <a:rPr sz="3725" b="1" spc="-20" dirty="0">
                <a:solidFill>
                  <a:srgbClr val="006600"/>
                </a:solidFill>
                <a:latin typeface="Arial"/>
                <a:cs typeface="Arial"/>
              </a:rPr>
              <a:t>i</a:t>
            </a:r>
            <a:r>
              <a:rPr sz="3725" b="1" spc="-40" dirty="0">
                <a:solidFill>
                  <a:srgbClr val="006600"/>
                </a:solidFill>
                <a:latin typeface="Arial"/>
                <a:cs typeface="Arial"/>
              </a:rPr>
              <a:t>n</a:t>
            </a:r>
            <a:r>
              <a:rPr sz="3725" b="1" dirty="0">
                <a:solidFill>
                  <a:srgbClr val="006600"/>
                </a:solidFill>
                <a:latin typeface="Arial"/>
                <a:cs typeface="Arial"/>
              </a:rPr>
              <a:t>g</a:t>
            </a:r>
            <a:r>
              <a:rPr sz="3725" b="1" spc="-56" dirty="0">
                <a:solidFill>
                  <a:srgbClr val="006600"/>
                </a:solidFill>
                <a:latin typeface="Arial"/>
                <a:cs typeface="Arial"/>
              </a:rPr>
              <a:t> </a:t>
            </a:r>
            <a:r>
              <a:rPr sz="3725" b="1" dirty="0">
                <a:solidFill>
                  <a:srgbClr val="006600"/>
                </a:solidFill>
                <a:latin typeface="Arial"/>
                <a:cs typeface="Arial"/>
              </a:rPr>
              <a:t>a</a:t>
            </a:r>
            <a:r>
              <a:rPr sz="3725" b="1" spc="-51" dirty="0">
                <a:solidFill>
                  <a:srgbClr val="006600"/>
                </a:solidFill>
                <a:latin typeface="Arial"/>
                <a:cs typeface="Arial"/>
              </a:rPr>
              <a:t> </a:t>
            </a:r>
            <a:r>
              <a:rPr sz="3725" b="1" spc="-52" dirty="0">
                <a:solidFill>
                  <a:srgbClr val="006600"/>
                </a:solidFill>
                <a:latin typeface="Arial"/>
                <a:cs typeface="Arial"/>
              </a:rPr>
              <a:t>C</a:t>
            </a:r>
            <a:r>
              <a:rPr sz="3725" b="1" spc="-61" dirty="0">
                <a:solidFill>
                  <a:srgbClr val="006600"/>
                </a:solidFill>
                <a:latin typeface="Arial"/>
                <a:cs typeface="Arial"/>
              </a:rPr>
              <a:t>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9" name="object 9"/>
          <p:cNvSpPr txBox="1"/>
          <p:nvPr/>
        </p:nvSpPr>
        <p:spPr>
          <a:xfrm>
            <a:off x="1007913" y="2623231"/>
            <a:ext cx="3644730" cy="1282870"/>
          </a:xfrm>
          <a:prstGeom prst="rect">
            <a:avLst/>
          </a:prstGeom>
        </p:spPr>
        <p:txBody>
          <a:bodyPr wrap="square" lIns="0" tIns="0" rIns="0" bIns="0" rtlCol="0">
            <a:noAutofit/>
          </a:bodyPr>
          <a:lstStyle/>
          <a:p>
            <a:pPr marL="546652" marR="664919" algn="ctr">
              <a:lnSpc>
                <a:spcPts val="3487"/>
              </a:lnSpc>
              <a:spcBef>
                <a:spcPts val="174"/>
              </a:spcBef>
            </a:pPr>
            <a:r>
              <a:rPr sz="3311" spc="4" dirty="0">
                <a:latin typeface="Arial"/>
                <a:cs typeface="Arial"/>
              </a:rPr>
              <a:t>P</a:t>
            </a:r>
            <a:r>
              <a:rPr sz="3311" dirty="0">
                <a:latin typeface="Arial"/>
                <a:cs typeface="Arial"/>
              </a:rPr>
              <a:t>i</a:t>
            </a:r>
            <a:r>
              <a:rPr sz="3311" spc="9" dirty="0">
                <a:latin typeface="Arial"/>
                <a:cs typeface="Arial"/>
              </a:rPr>
              <a:t>c</a:t>
            </a:r>
            <a:r>
              <a:rPr sz="3311" dirty="0">
                <a:latin typeface="Arial"/>
                <a:cs typeface="Arial"/>
              </a:rPr>
              <a:t>k </a:t>
            </a:r>
            <a:r>
              <a:rPr sz="3311" dirty="0">
                <a:solidFill>
                  <a:srgbClr val="99CC00"/>
                </a:solidFill>
                <a:latin typeface="Arial"/>
                <a:cs typeface="Arial"/>
              </a:rPr>
              <a:t>r</a:t>
            </a:r>
            <a:r>
              <a:rPr sz="3311" spc="14" dirty="0">
                <a:solidFill>
                  <a:srgbClr val="99CC00"/>
                </a:solidFill>
                <a:latin typeface="Arial"/>
                <a:cs typeface="Arial"/>
              </a:rPr>
              <a:t>a</a:t>
            </a:r>
            <a:r>
              <a:rPr sz="3311" spc="9" dirty="0">
                <a:solidFill>
                  <a:srgbClr val="99CC00"/>
                </a:solidFill>
                <a:latin typeface="Arial"/>
                <a:cs typeface="Arial"/>
              </a:rPr>
              <a:t>n</a:t>
            </a:r>
            <a:r>
              <a:rPr sz="3311" dirty="0">
                <a:solidFill>
                  <a:srgbClr val="99CC00"/>
                </a:solidFill>
                <a:latin typeface="Arial"/>
                <a:cs typeface="Arial"/>
              </a:rPr>
              <a:t>d</a:t>
            </a:r>
            <a:r>
              <a:rPr sz="3311" spc="9" dirty="0">
                <a:solidFill>
                  <a:srgbClr val="99CC00"/>
                </a:solidFill>
                <a:latin typeface="Arial"/>
                <a:cs typeface="Arial"/>
              </a:rPr>
              <a:t>o</a:t>
            </a:r>
            <a:r>
              <a:rPr sz="3311" dirty="0">
                <a:solidFill>
                  <a:srgbClr val="99CC00"/>
                </a:solidFill>
                <a:latin typeface="Arial"/>
                <a:cs typeface="Arial"/>
              </a:rPr>
              <a:t>m</a:t>
            </a:r>
            <a:endParaRPr sz="3311" dirty="0">
              <a:latin typeface="Arial"/>
              <a:cs typeface="Arial"/>
            </a:endParaRPr>
          </a:p>
          <a:p>
            <a:pPr algn="ctr">
              <a:lnSpc>
                <a:spcPts val="3715"/>
              </a:lnSpc>
              <a:spcBef>
                <a:spcPts val="10"/>
              </a:spcBef>
            </a:pPr>
            <a:r>
              <a:rPr sz="3311" spc="9" dirty="0">
                <a:solidFill>
                  <a:srgbClr val="99CC00"/>
                </a:solidFill>
                <a:latin typeface="Arial"/>
                <a:cs typeface="Arial"/>
              </a:rPr>
              <a:t>s</a:t>
            </a:r>
            <a:r>
              <a:rPr sz="3311" dirty="0">
                <a:solidFill>
                  <a:srgbClr val="99CC00"/>
                </a:solidFill>
                <a:latin typeface="Arial"/>
                <a:cs typeface="Arial"/>
              </a:rPr>
              <a:t>tr</a:t>
            </a:r>
            <a:r>
              <a:rPr sz="3311" spc="-4" dirty="0">
                <a:solidFill>
                  <a:srgbClr val="99CC00"/>
                </a:solidFill>
                <a:latin typeface="Arial"/>
                <a:cs typeface="Arial"/>
              </a:rPr>
              <a:t>i</a:t>
            </a:r>
            <a:r>
              <a:rPr sz="3311" spc="9" dirty="0">
                <a:solidFill>
                  <a:srgbClr val="99CC00"/>
                </a:solidFill>
                <a:latin typeface="Arial"/>
                <a:cs typeface="Arial"/>
              </a:rPr>
              <a:t>n</a:t>
            </a:r>
            <a:r>
              <a:rPr sz="3311" dirty="0">
                <a:solidFill>
                  <a:srgbClr val="99CC00"/>
                </a:solidFill>
                <a:latin typeface="Arial"/>
                <a:cs typeface="Arial"/>
              </a:rPr>
              <a:t>g</a:t>
            </a:r>
            <a:r>
              <a:rPr sz="3311" spc="14" dirty="0">
                <a:solidFill>
                  <a:srgbClr val="99CC00"/>
                </a:solidFill>
                <a:latin typeface="Arial"/>
                <a:cs typeface="Arial"/>
              </a:rPr>
              <a:t> </a:t>
            </a:r>
            <a:r>
              <a:rPr sz="3311" spc="9" dirty="0">
                <a:latin typeface="Arial"/>
                <a:cs typeface="Arial"/>
              </a:rPr>
              <a:t>o</a:t>
            </a:r>
            <a:r>
              <a:rPr sz="3311" dirty="0">
                <a:latin typeface="Arial"/>
                <a:cs typeface="Arial"/>
              </a:rPr>
              <a:t>f</a:t>
            </a:r>
            <a:r>
              <a:rPr sz="3311" spc="-9" dirty="0">
                <a:latin typeface="Arial"/>
                <a:cs typeface="Arial"/>
              </a:rPr>
              <a:t> </a:t>
            </a:r>
            <a:r>
              <a:rPr sz="3311" spc="14" dirty="0">
                <a:latin typeface="Arial"/>
                <a:cs typeface="Arial"/>
              </a:rPr>
              <a:t>c</a:t>
            </a:r>
            <a:r>
              <a:rPr sz="3311" spc="9" dirty="0">
                <a:latin typeface="Arial"/>
                <a:cs typeface="Arial"/>
              </a:rPr>
              <a:t>ha</a:t>
            </a:r>
            <a:r>
              <a:rPr sz="3311" dirty="0">
                <a:latin typeface="Arial"/>
                <a:cs typeface="Arial"/>
              </a:rPr>
              <a:t>ra</a:t>
            </a:r>
            <a:r>
              <a:rPr sz="3311" spc="14" dirty="0">
                <a:latin typeface="Arial"/>
                <a:cs typeface="Arial"/>
              </a:rPr>
              <a:t>c</a:t>
            </a:r>
            <a:r>
              <a:rPr sz="3311" dirty="0">
                <a:latin typeface="Arial"/>
                <a:cs typeface="Arial"/>
              </a:rPr>
              <a:t>t</a:t>
            </a:r>
            <a:r>
              <a:rPr sz="3311" spc="9" dirty="0">
                <a:latin typeface="Arial"/>
                <a:cs typeface="Arial"/>
              </a:rPr>
              <a:t>e</a:t>
            </a:r>
            <a:r>
              <a:rPr sz="3311" dirty="0">
                <a:latin typeface="Arial"/>
                <a:cs typeface="Arial"/>
              </a:rPr>
              <a:t>rs</a:t>
            </a:r>
          </a:p>
          <a:p>
            <a:pPr marL="1101190" marR="31537">
              <a:lnSpc>
                <a:spcPct val="95825"/>
              </a:lnSpc>
              <a:spcBef>
                <a:spcPts val="274"/>
              </a:spcBef>
            </a:pPr>
            <a:r>
              <a:rPr sz="2069" spc="4" dirty="0">
                <a:latin typeface="Arial"/>
                <a:cs typeface="Arial"/>
              </a:rPr>
              <a:t>(</a:t>
            </a:r>
            <a:r>
              <a:rPr sz="2069" spc="9" dirty="0">
                <a:latin typeface="Arial"/>
                <a:cs typeface="Arial"/>
              </a:rPr>
              <a:t>o</a:t>
            </a:r>
            <a:r>
              <a:rPr sz="2069" dirty="0">
                <a:latin typeface="Arial"/>
                <a:cs typeface="Arial"/>
              </a:rPr>
              <a:t>r</a:t>
            </a:r>
            <a:r>
              <a:rPr sz="2069" spc="9" dirty="0">
                <a:latin typeface="Arial"/>
                <a:cs typeface="Arial"/>
              </a:rPr>
              <a:t> </a:t>
            </a:r>
            <a:r>
              <a:rPr sz="2069" spc="4" dirty="0">
                <a:latin typeface="Arial"/>
                <a:cs typeface="Arial"/>
              </a:rPr>
              <a:t>w</a:t>
            </a:r>
            <a:r>
              <a:rPr sz="2069" dirty="0">
                <a:latin typeface="Arial"/>
                <a:cs typeface="Arial"/>
              </a:rPr>
              <a:t>o</a:t>
            </a:r>
            <a:r>
              <a:rPr sz="2069" spc="14" dirty="0">
                <a:latin typeface="Arial"/>
                <a:cs typeface="Arial"/>
              </a:rPr>
              <a:t>r</a:t>
            </a:r>
            <a:r>
              <a:rPr sz="2069" dirty="0">
                <a:latin typeface="Arial"/>
                <a:cs typeface="Arial"/>
              </a:rPr>
              <a:t>d</a:t>
            </a:r>
            <a:r>
              <a:rPr sz="2069" spc="9" dirty="0">
                <a:latin typeface="Arial"/>
                <a:cs typeface="Arial"/>
              </a:rPr>
              <a:t>s</a:t>
            </a:r>
            <a:r>
              <a:rPr sz="2069" dirty="0">
                <a:latin typeface="Arial"/>
                <a:cs typeface="Arial"/>
              </a:rPr>
              <a:t>)</a:t>
            </a:r>
          </a:p>
        </p:txBody>
      </p:sp>
      <p:sp>
        <p:nvSpPr>
          <p:cNvPr id="8" name="object 8"/>
          <p:cNvSpPr txBox="1"/>
          <p:nvPr/>
        </p:nvSpPr>
        <p:spPr>
          <a:xfrm>
            <a:off x="5295813" y="2623231"/>
            <a:ext cx="3158575" cy="446793"/>
          </a:xfrm>
          <a:prstGeom prst="rect">
            <a:avLst/>
          </a:prstGeom>
        </p:spPr>
        <p:txBody>
          <a:bodyPr wrap="square" lIns="0" tIns="0" rIns="0" bIns="0" rtlCol="0">
            <a:noAutofit/>
          </a:bodyPr>
          <a:lstStyle/>
          <a:p>
            <a:pPr marL="13141">
              <a:lnSpc>
                <a:spcPts val="3487"/>
              </a:lnSpc>
              <a:spcBef>
                <a:spcPts val="174"/>
              </a:spcBef>
            </a:pPr>
            <a:r>
              <a:rPr sz="3311" spc="9" dirty="0">
                <a:latin typeface="Arial"/>
                <a:cs typeface="Arial"/>
              </a:rPr>
              <a:t>Ren</a:t>
            </a:r>
            <a:r>
              <a:rPr sz="3311" dirty="0">
                <a:latin typeface="Arial"/>
                <a:cs typeface="Arial"/>
              </a:rPr>
              <a:t>d</a:t>
            </a:r>
            <a:r>
              <a:rPr sz="3311" spc="9" dirty="0">
                <a:latin typeface="Arial"/>
                <a:cs typeface="Arial"/>
              </a:rPr>
              <a:t>e</a:t>
            </a:r>
            <a:r>
              <a:rPr sz="3311" dirty="0">
                <a:latin typeface="Arial"/>
                <a:cs typeface="Arial"/>
              </a:rPr>
              <a:t>rs it </a:t>
            </a:r>
            <a:r>
              <a:rPr sz="3311" spc="-4" dirty="0">
                <a:latin typeface="Arial"/>
                <a:cs typeface="Arial"/>
              </a:rPr>
              <a:t>i</a:t>
            </a:r>
            <a:r>
              <a:rPr sz="3311" spc="9" dirty="0">
                <a:latin typeface="Arial"/>
                <a:cs typeface="Arial"/>
              </a:rPr>
              <a:t>n</a:t>
            </a:r>
            <a:r>
              <a:rPr sz="3311" dirty="0">
                <a:latin typeface="Arial"/>
                <a:cs typeface="Arial"/>
              </a:rPr>
              <a:t>to</a:t>
            </a:r>
            <a:r>
              <a:rPr sz="3311" spc="9" dirty="0">
                <a:latin typeface="Arial"/>
                <a:cs typeface="Arial"/>
              </a:rPr>
              <a:t> </a:t>
            </a:r>
            <a:r>
              <a:rPr sz="3311" dirty="0">
                <a:latin typeface="Arial"/>
                <a:cs typeface="Arial"/>
              </a:rPr>
              <a:t>a</a:t>
            </a:r>
            <a:endParaRPr sz="3311">
              <a:latin typeface="Arial"/>
              <a:cs typeface="Arial"/>
            </a:endParaRPr>
          </a:p>
        </p:txBody>
      </p:sp>
      <p:sp>
        <p:nvSpPr>
          <p:cNvPr id="7" name="object 7"/>
          <p:cNvSpPr txBox="1"/>
          <p:nvPr/>
        </p:nvSpPr>
        <p:spPr>
          <a:xfrm>
            <a:off x="5360203" y="3094992"/>
            <a:ext cx="1704917" cy="446793"/>
          </a:xfrm>
          <a:prstGeom prst="rect">
            <a:avLst/>
          </a:prstGeom>
        </p:spPr>
        <p:txBody>
          <a:bodyPr wrap="square" lIns="0" tIns="0" rIns="0" bIns="0" rtlCol="0">
            <a:noAutofit/>
          </a:bodyPr>
          <a:lstStyle/>
          <a:p>
            <a:pPr marL="13141">
              <a:lnSpc>
                <a:spcPts val="3487"/>
              </a:lnSpc>
              <a:spcBef>
                <a:spcPts val="174"/>
              </a:spcBef>
            </a:pPr>
            <a:r>
              <a:rPr sz="3311" spc="9" dirty="0">
                <a:solidFill>
                  <a:srgbClr val="99CC00"/>
                </a:solidFill>
                <a:latin typeface="Arial"/>
                <a:cs typeface="Arial"/>
              </a:rPr>
              <a:t>d</a:t>
            </a:r>
            <a:r>
              <a:rPr sz="3311" dirty="0">
                <a:solidFill>
                  <a:srgbClr val="99CC00"/>
                </a:solidFill>
                <a:latin typeface="Arial"/>
                <a:cs typeface="Arial"/>
              </a:rPr>
              <a:t>ist</a:t>
            </a:r>
            <a:r>
              <a:rPr sz="3311" spc="9" dirty="0">
                <a:solidFill>
                  <a:srgbClr val="99CC00"/>
                </a:solidFill>
                <a:latin typeface="Arial"/>
                <a:cs typeface="Arial"/>
              </a:rPr>
              <a:t>o</a:t>
            </a:r>
            <a:r>
              <a:rPr sz="3311" dirty="0">
                <a:solidFill>
                  <a:srgbClr val="99CC00"/>
                </a:solidFill>
                <a:latin typeface="Arial"/>
                <a:cs typeface="Arial"/>
              </a:rPr>
              <a:t>rted</a:t>
            </a:r>
            <a:endParaRPr sz="3311">
              <a:latin typeface="Arial"/>
              <a:cs typeface="Arial"/>
            </a:endParaRPr>
          </a:p>
        </p:txBody>
      </p:sp>
      <p:sp>
        <p:nvSpPr>
          <p:cNvPr id="6" name="object 6"/>
          <p:cNvSpPr txBox="1"/>
          <p:nvPr/>
        </p:nvSpPr>
        <p:spPr>
          <a:xfrm>
            <a:off x="7094811" y="3094992"/>
            <a:ext cx="1236524"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i</a:t>
            </a:r>
            <a:r>
              <a:rPr sz="3311" spc="-4" dirty="0">
                <a:latin typeface="Arial"/>
                <a:cs typeface="Arial"/>
              </a:rPr>
              <a:t>m</a:t>
            </a:r>
            <a:r>
              <a:rPr sz="3311" spc="9" dirty="0">
                <a:latin typeface="Arial"/>
                <a:cs typeface="Arial"/>
              </a:rPr>
              <a:t>ag</a:t>
            </a:r>
            <a:r>
              <a:rPr sz="3311" dirty="0">
                <a:latin typeface="Arial"/>
                <a:cs typeface="Arial"/>
              </a:rPr>
              <a:t>e</a:t>
            </a:r>
            <a:endParaRPr sz="3311">
              <a:latin typeface="Arial"/>
              <a:cs typeface="Arial"/>
            </a:endParaRPr>
          </a:p>
        </p:txBody>
      </p:sp>
      <p:sp>
        <p:nvSpPr>
          <p:cNvPr id="5" name="object 5"/>
          <p:cNvSpPr txBox="1"/>
          <p:nvPr/>
        </p:nvSpPr>
        <p:spPr>
          <a:xfrm>
            <a:off x="1586115" y="4606267"/>
            <a:ext cx="2697738" cy="1077560"/>
          </a:xfrm>
          <a:prstGeom prst="rect">
            <a:avLst/>
          </a:prstGeom>
        </p:spPr>
        <p:txBody>
          <a:bodyPr wrap="square" lIns="0" tIns="0" rIns="0" bIns="0" rtlCol="0">
            <a:noAutofit/>
          </a:bodyPr>
          <a:lstStyle/>
          <a:p>
            <a:pPr marL="13141">
              <a:lnSpc>
                <a:spcPts val="8485"/>
              </a:lnSpc>
              <a:spcBef>
                <a:spcPts val="424"/>
              </a:spcBef>
            </a:pPr>
            <a:r>
              <a:rPr sz="8278" spc="4" dirty="0">
                <a:solidFill>
                  <a:srgbClr val="006600"/>
                </a:solidFill>
                <a:latin typeface="Arial"/>
                <a:cs typeface="Arial"/>
              </a:rPr>
              <a:t>i</a:t>
            </a:r>
            <a:r>
              <a:rPr sz="8278" spc="-4" dirty="0">
                <a:solidFill>
                  <a:srgbClr val="006600"/>
                </a:solidFill>
                <a:latin typeface="Arial"/>
                <a:cs typeface="Arial"/>
              </a:rPr>
              <a:t>f</a:t>
            </a:r>
            <a:r>
              <a:rPr sz="8278" dirty="0">
                <a:solidFill>
                  <a:srgbClr val="006600"/>
                </a:solidFill>
                <a:latin typeface="Arial"/>
                <a:cs typeface="Arial"/>
              </a:rPr>
              <a:t>h</a:t>
            </a:r>
            <a:r>
              <a:rPr sz="8278" spc="9" dirty="0">
                <a:solidFill>
                  <a:srgbClr val="006600"/>
                </a:solidFill>
                <a:latin typeface="Arial"/>
                <a:cs typeface="Arial"/>
              </a:rPr>
              <a:t>k</a:t>
            </a:r>
            <a:r>
              <a:rPr sz="8278" spc="-4" dirty="0">
                <a:solidFill>
                  <a:srgbClr val="006600"/>
                </a:solidFill>
                <a:latin typeface="Arial"/>
                <a:cs typeface="Arial"/>
              </a:rPr>
              <a:t>f</a:t>
            </a:r>
            <a:r>
              <a:rPr sz="8278" dirty="0">
                <a:solidFill>
                  <a:srgbClr val="006600"/>
                </a:solidFill>
                <a:latin typeface="Arial"/>
                <a:cs typeface="Arial"/>
              </a:rPr>
              <a:t>p</a:t>
            </a:r>
            <a:endParaRPr sz="8278">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0</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63520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3863446" y="3572404"/>
            <a:ext cx="2286529" cy="1905441"/>
          </a:xfrm>
          <a:prstGeom prst="rect">
            <a:avLst/>
          </a:prstGeom>
          <a:blipFill>
            <a:blip r:embed="rId2" cstate="print"/>
            <a:stretch>
              <a:fillRect/>
            </a:stretch>
          </a:blipFill>
        </p:spPr>
        <p:txBody>
          <a:bodyPr wrap="square" lIns="0" tIns="0" rIns="0" bIns="0" rtlCol="0">
            <a:noAutofit/>
          </a:bodyPr>
          <a:lstStyle/>
          <a:p>
            <a:endParaRPr sz="1862"/>
          </a:p>
        </p:txBody>
      </p:sp>
      <p:sp>
        <p:nvSpPr>
          <p:cNvPr id="17" name="object 17"/>
          <p:cNvSpPr/>
          <p:nvPr/>
        </p:nvSpPr>
        <p:spPr>
          <a:xfrm>
            <a:off x="3942292" y="6095471"/>
            <a:ext cx="2053934" cy="369261"/>
          </a:xfrm>
          <a:custGeom>
            <a:avLst/>
            <a:gdLst/>
            <a:ahLst/>
            <a:cxnLst/>
            <a:rect l="l" t="t" r="r" b="b"/>
            <a:pathLst>
              <a:path w="1985010" h="356870">
                <a:moveTo>
                  <a:pt x="991870" y="356870"/>
                </a:moveTo>
                <a:lnTo>
                  <a:pt x="0" y="356870"/>
                </a:lnTo>
                <a:lnTo>
                  <a:pt x="0" y="0"/>
                </a:lnTo>
                <a:lnTo>
                  <a:pt x="1985010" y="0"/>
                </a:lnTo>
                <a:lnTo>
                  <a:pt x="1985010" y="356870"/>
                </a:lnTo>
                <a:lnTo>
                  <a:pt x="991870" y="356870"/>
                </a:lnTo>
                <a:close/>
              </a:path>
            </a:pathLst>
          </a:custGeom>
          <a:ln w="9344">
            <a:solidFill>
              <a:srgbClr val="000000"/>
            </a:solidFill>
          </a:ln>
        </p:spPr>
        <p:txBody>
          <a:bodyPr wrap="square" lIns="0" tIns="0" rIns="0" bIns="0" rtlCol="0">
            <a:noAutofit/>
          </a:bodyPr>
          <a:lstStyle/>
          <a:p>
            <a:endParaRPr sz="1862"/>
          </a:p>
        </p:txBody>
      </p:sp>
      <p:sp>
        <p:nvSpPr>
          <p:cNvPr id="18" name="object 18"/>
          <p:cNvSpPr/>
          <p:nvPr/>
        </p:nvSpPr>
        <p:spPr>
          <a:xfrm>
            <a:off x="4001426" y="6140150"/>
            <a:ext cx="0" cy="250992"/>
          </a:xfrm>
          <a:custGeom>
            <a:avLst/>
            <a:gdLst/>
            <a:ahLst/>
            <a:cxnLst/>
            <a:rect l="l" t="t" r="r" b="b"/>
            <a:pathLst>
              <a:path h="242570">
                <a:moveTo>
                  <a:pt x="0" y="0"/>
                </a:moveTo>
                <a:lnTo>
                  <a:pt x="0" y="242570"/>
                </a:lnTo>
              </a:path>
            </a:pathLst>
          </a:custGeom>
          <a:ln w="19048">
            <a:solidFill>
              <a:srgbClr val="000000"/>
            </a:solidFill>
          </a:ln>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2" y="1453142"/>
            <a:ext cx="2089696"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M</a:t>
            </a:r>
            <a:r>
              <a:rPr sz="3725" b="1" spc="-30" dirty="0">
                <a:solidFill>
                  <a:srgbClr val="006600"/>
                </a:solidFill>
                <a:latin typeface="Arial"/>
                <a:cs typeface="Arial"/>
              </a:rPr>
              <a:t>ak</a:t>
            </a:r>
            <a:r>
              <a:rPr sz="3725" b="1" spc="-20" dirty="0">
                <a:solidFill>
                  <a:srgbClr val="006600"/>
                </a:solidFill>
                <a:latin typeface="Arial"/>
                <a:cs typeface="Arial"/>
              </a:rPr>
              <a:t>i</a:t>
            </a:r>
            <a:r>
              <a:rPr sz="3725" b="1" spc="-40" dirty="0">
                <a:solidFill>
                  <a:srgbClr val="006600"/>
                </a:solidFill>
                <a:latin typeface="Arial"/>
                <a:cs typeface="Arial"/>
              </a:rPr>
              <a:t>n</a:t>
            </a:r>
            <a:r>
              <a:rPr sz="3725" b="1" dirty="0">
                <a:solidFill>
                  <a:srgbClr val="006600"/>
                </a:solidFill>
                <a:latin typeface="Arial"/>
                <a:cs typeface="Arial"/>
              </a:rPr>
              <a:t>g</a:t>
            </a:r>
            <a:r>
              <a:rPr sz="3725" b="1" spc="-56" dirty="0">
                <a:solidFill>
                  <a:srgbClr val="006600"/>
                </a:solidFill>
                <a:latin typeface="Arial"/>
                <a:cs typeface="Arial"/>
              </a:rPr>
              <a:t> </a:t>
            </a:r>
            <a:r>
              <a:rPr sz="3725" b="1" dirty="0">
                <a:solidFill>
                  <a:srgbClr val="006600"/>
                </a:solidFill>
                <a:latin typeface="Arial"/>
                <a:cs typeface="Arial"/>
              </a:rPr>
              <a:t>a</a:t>
            </a:r>
            <a:endParaRPr sz="3725">
              <a:latin typeface="Arial"/>
              <a:cs typeface="Arial"/>
            </a:endParaRPr>
          </a:p>
        </p:txBody>
      </p:sp>
      <p:sp>
        <p:nvSpPr>
          <p:cNvPr id="14" name="object 14"/>
          <p:cNvSpPr txBox="1"/>
          <p:nvPr/>
        </p:nvSpPr>
        <p:spPr>
          <a:xfrm>
            <a:off x="3060533" y="1453142"/>
            <a:ext cx="2369291"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C</a:t>
            </a:r>
            <a:r>
              <a:rPr sz="3725" b="1" spc="-61" dirty="0">
                <a:solidFill>
                  <a:srgbClr val="006600"/>
                </a:solidFill>
                <a:latin typeface="Arial"/>
                <a:cs typeface="Arial"/>
              </a:rPr>
              <a:t>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13" name="object 13"/>
          <p:cNvSpPr txBox="1"/>
          <p:nvPr/>
        </p:nvSpPr>
        <p:spPr>
          <a:xfrm>
            <a:off x="947463" y="2623231"/>
            <a:ext cx="509869"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a:t>
            </a:r>
            <a:endParaRPr sz="3311">
              <a:latin typeface="Arial"/>
              <a:cs typeface="Arial"/>
            </a:endParaRPr>
          </a:p>
        </p:txBody>
      </p:sp>
      <p:sp>
        <p:nvSpPr>
          <p:cNvPr id="12" name="object 12"/>
          <p:cNvSpPr txBox="1"/>
          <p:nvPr/>
        </p:nvSpPr>
        <p:spPr>
          <a:xfrm>
            <a:off x="1484930" y="2623231"/>
            <a:ext cx="793673" cy="446793"/>
          </a:xfrm>
          <a:prstGeom prst="rect">
            <a:avLst/>
          </a:prstGeom>
        </p:spPr>
        <p:txBody>
          <a:bodyPr wrap="square" lIns="0" tIns="0" rIns="0" bIns="0" rtlCol="0">
            <a:noAutofit/>
          </a:bodyPr>
          <a:lstStyle/>
          <a:p>
            <a:pPr marL="13141">
              <a:lnSpc>
                <a:spcPts val="3487"/>
              </a:lnSpc>
              <a:spcBef>
                <a:spcPts val="174"/>
              </a:spcBef>
            </a:pPr>
            <a:r>
              <a:rPr sz="3311" spc="9" dirty="0">
                <a:latin typeface="Arial"/>
                <a:cs typeface="Arial"/>
              </a:rPr>
              <a:t>an</a:t>
            </a:r>
            <a:r>
              <a:rPr sz="3311" dirty="0">
                <a:latin typeface="Arial"/>
                <a:cs typeface="Arial"/>
              </a:rPr>
              <a:t>d</a:t>
            </a:r>
            <a:endParaRPr sz="3311">
              <a:latin typeface="Arial"/>
              <a:cs typeface="Arial"/>
            </a:endParaRPr>
          </a:p>
        </p:txBody>
      </p:sp>
      <p:sp>
        <p:nvSpPr>
          <p:cNvPr id="11" name="object 11"/>
          <p:cNvSpPr txBox="1"/>
          <p:nvPr/>
        </p:nvSpPr>
        <p:spPr>
          <a:xfrm>
            <a:off x="2307082" y="2623231"/>
            <a:ext cx="674563" cy="446793"/>
          </a:xfrm>
          <a:prstGeom prst="rect">
            <a:avLst/>
          </a:prstGeom>
        </p:spPr>
        <p:txBody>
          <a:bodyPr wrap="square" lIns="0" tIns="0" rIns="0" bIns="0" rtlCol="0">
            <a:noAutofit/>
          </a:bodyPr>
          <a:lstStyle/>
          <a:p>
            <a:pPr marL="13141">
              <a:lnSpc>
                <a:spcPts val="3487"/>
              </a:lnSpc>
              <a:spcBef>
                <a:spcPts val="174"/>
              </a:spcBef>
            </a:pPr>
            <a:r>
              <a:rPr sz="3311" spc="-4" dirty="0">
                <a:latin typeface="Arial"/>
                <a:cs typeface="Arial"/>
              </a:rPr>
              <a:t>t</a:t>
            </a:r>
            <a:r>
              <a:rPr sz="3311" spc="9" dirty="0">
                <a:latin typeface="Arial"/>
                <a:cs typeface="Arial"/>
              </a:rPr>
              <a:t>h</a:t>
            </a:r>
            <a:r>
              <a:rPr sz="3311" dirty="0">
                <a:latin typeface="Arial"/>
                <a:cs typeface="Arial"/>
              </a:rPr>
              <a:t>e</a:t>
            </a:r>
            <a:endParaRPr sz="3311">
              <a:latin typeface="Arial"/>
              <a:cs typeface="Arial"/>
            </a:endParaRPr>
          </a:p>
        </p:txBody>
      </p:sp>
      <p:sp>
        <p:nvSpPr>
          <p:cNvPr id="10" name="object 10"/>
          <p:cNvSpPr txBox="1"/>
          <p:nvPr/>
        </p:nvSpPr>
        <p:spPr>
          <a:xfrm>
            <a:off x="3010124" y="2623231"/>
            <a:ext cx="1660916"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pr</a:t>
            </a:r>
            <a:r>
              <a:rPr sz="3311" spc="20" dirty="0">
                <a:latin typeface="Arial"/>
                <a:cs typeface="Arial"/>
              </a:rPr>
              <a:t>o</a:t>
            </a:r>
            <a:r>
              <a:rPr sz="3311" spc="9" dirty="0">
                <a:latin typeface="Arial"/>
                <a:cs typeface="Arial"/>
              </a:rPr>
              <a:t>g</a:t>
            </a:r>
            <a:r>
              <a:rPr sz="3311" dirty="0">
                <a:latin typeface="Arial"/>
                <a:cs typeface="Arial"/>
              </a:rPr>
              <a:t>r</a:t>
            </a:r>
            <a:r>
              <a:rPr sz="3311" spc="14" dirty="0">
                <a:latin typeface="Arial"/>
                <a:cs typeface="Arial"/>
              </a:rPr>
              <a:t>a</a:t>
            </a:r>
            <a:r>
              <a:rPr sz="3311" dirty="0">
                <a:latin typeface="Arial"/>
                <a:cs typeface="Arial"/>
              </a:rPr>
              <a:t>m</a:t>
            </a:r>
            <a:endParaRPr sz="3311">
              <a:latin typeface="Arial"/>
              <a:cs typeface="Arial"/>
            </a:endParaRPr>
          </a:p>
        </p:txBody>
      </p:sp>
      <p:sp>
        <p:nvSpPr>
          <p:cNvPr id="9" name="object 9"/>
          <p:cNvSpPr txBox="1"/>
          <p:nvPr/>
        </p:nvSpPr>
        <p:spPr>
          <a:xfrm>
            <a:off x="4697424" y="2623231"/>
            <a:ext cx="1966362" cy="446793"/>
          </a:xfrm>
          <a:prstGeom prst="rect">
            <a:avLst/>
          </a:prstGeom>
        </p:spPr>
        <p:txBody>
          <a:bodyPr wrap="square" lIns="0" tIns="0" rIns="0" bIns="0" rtlCol="0">
            <a:noAutofit/>
          </a:bodyPr>
          <a:lstStyle/>
          <a:p>
            <a:pPr marL="13141">
              <a:lnSpc>
                <a:spcPts val="3487"/>
              </a:lnSpc>
              <a:spcBef>
                <a:spcPts val="174"/>
              </a:spcBef>
            </a:pPr>
            <a:r>
              <a:rPr sz="3311" spc="14" dirty="0">
                <a:latin typeface="Arial"/>
                <a:cs typeface="Arial"/>
              </a:rPr>
              <a:t>g</a:t>
            </a:r>
            <a:r>
              <a:rPr sz="3311" dirty="0">
                <a:latin typeface="Arial"/>
                <a:cs typeface="Arial"/>
              </a:rPr>
              <a:t>e</a:t>
            </a:r>
            <a:r>
              <a:rPr sz="3311" spc="9" dirty="0">
                <a:latin typeface="Arial"/>
                <a:cs typeface="Arial"/>
              </a:rPr>
              <a:t>ne</a:t>
            </a:r>
            <a:r>
              <a:rPr sz="3311" dirty="0">
                <a:latin typeface="Arial"/>
                <a:cs typeface="Arial"/>
              </a:rPr>
              <a:t>r</a:t>
            </a:r>
            <a:r>
              <a:rPr sz="3311" spc="14" dirty="0">
                <a:latin typeface="Arial"/>
                <a:cs typeface="Arial"/>
              </a:rPr>
              <a:t>a</a:t>
            </a:r>
            <a:r>
              <a:rPr sz="3311" spc="-9" dirty="0">
                <a:latin typeface="Arial"/>
                <a:cs typeface="Arial"/>
              </a:rPr>
              <a:t>t</a:t>
            </a:r>
            <a:r>
              <a:rPr sz="3311" spc="9" dirty="0">
                <a:latin typeface="Arial"/>
                <a:cs typeface="Arial"/>
              </a:rPr>
              <a:t>e</a:t>
            </a:r>
            <a:r>
              <a:rPr sz="3311" dirty="0">
                <a:latin typeface="Arial"/>
                <a:cs typeface="Arial"/>
              </a:rPr>
              <a:t>s</a:t>
            </a:r>
            <a:endParaRPr sz="3311">
              <a:latin typeface="Arial"/>
              <a:cs typeface="Arial"/>
            </a:endParaRPr>
          </a:p>
        </p:txBody>
      </p:sp>
      <p:sp>
        <p:nvSpPr>
          <p:cNvPr id="8" name="object 8"/>
          <p:cNvSpPr txBox="1"/>
          <p:nvPr/>
        </p:nvSpPr>
        <p:spPr>
          <a:xfrm>
            <a:off x="6692223" y="2623231"/>
            <a:ext cx="323227"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a</a:t>
            </a:r>
            <a:endParaRPr sz="3311">
              <a:latin typeface="Arial"/>
              <a:cs typeface="Arial"/>
            </a:endParaRPr>
          </a:p>
        </p:txBody>
      </p:sp>
      <p:sp>
        <p:nvSpPr>
          <p:cNvPr id="7" name="object 7"/>
          <p:cNvSpPr txBox="1"/>
          <p:nvPr/>
        </p:nvSpPr>
        <p:spPr>
          <a:xfrm>
            <a:off x="7044875" y="2623231"/>
            <a:ext cx="885577" cy="446793"/>
          </a:xfrm>
          <a:prstGeom prst="rect">
            <a:avLst/>
          </a:prstGeom>
        </p:spPr>
        <p:txBody>
          <a:bodyPr wrap="square" lIns="0" tIns="0" rIns="0" bIns="0" rtlCol="0">
            <a:noAutofit/>
          </a:bodyPr>
          <a:lstStyle/>
          <a:p>
            <a:pPr marL="13141">
              <a:lnSpc>
                <a:spcPts val="3487"/>
              </a:lnSpc>
              <a:spcBef>
                <a:spcPts val="174"/>
              </a:spcBef>
            </a:pPr>
            <a:r>
              <a:rPr sz="3311" spc="-9" dirty="0">
                <a:solidFill>
                  <a:srgbClr val="99CC00"/>
                </a:solidFill>
                <a:latin typeface="Arial"/>
                <a:cs typeface="Arial"/>
              </a:rPr>
              <a:t>t</a:t>
            </a:r>
            <a:r>
              <a:rPr sz="3311" spc="9" dirty="0">
                <a:solidFill>
                  <a:srgbClr val="99CC00"/>
                </a:solidFill>
                <a:latin typeface="Arial"/>
                <a:cs typeface="Arial"/>
              </a:rPr>
              <a:t>es</a:t>
            </a:r>
            <a:r>
              <a:rPr sz="3311" dirty="0">
                <a:solidFill>
                  <a:srgbClr val="99CC00"/>
                </a:solidFill>
                <a:latin typeface="Arial"/>
                <a:cs typeface="Arial"/>
              </a:rPr>
              <a:t>t</a:t>
            </a:r>
            <a:r>
              <a:rPr sz="3311" dirty="0">
                <a:latin typeface="Arial"/>
                <a:cs typeface="Arial"/>
              </a:rPr>
              <a:t>:</a:t>
            </a:r>
            <a:endParaRPr sz="3311">
              <a:latin typeface="Arial"/>
              <a:cs typeface="Arial"/>
            </a:endParaRPr>
          </a:p>
        </p:txBody>
      </p:sp>
      <p:sp>
        <p:nvSpPr>
          <p:cNvPr id="6" name="object 6"/>
          <p:cNvSpPr txBox="1"/>
          <p:nvPr/>
        </p:nvSpPr>
        <p:spPr>
          <a:xfrm>
            <a:off x="1804256" y="5460137"/>
            <a:ext cx="6218934"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Type</a:t>
            </a:r>
            <a:r>
              <a:rPr sz="2483" spc="-123" dirty="0">
                <a:latin typeface="Arial"/>
                <a:cs typeface="Arial"/>
              </a:rPr>
              <a:t> </a:t>
            </a:r>
            <a:r>
              <a:rPr sz="2483" dirty="0">
                <a:latin typeface="Arial"/>
                <a:cs typeface="Arial"/>
              </a:rPr>
              <a:t>the</a:t>
            </a:r>
            <a:r>
              <a:rPr sz="2483" spc="-92" dirty="0">
                <a:latin typeface="Arial"/>
                <a:cs typeface="Arial"/>
              </a:rPr>
              <a:t> </a:t>
            </a:r>
            <a:r>
              <a:rPr sz="2483" dirty="0">
                <a:latin typeface="Arial"/>
                <a:cs typeface="Arial"/>
              </a:rPr>
              <a:t>chara</a:t>
            </a:r>
            <a:r>
              <a:rPr sz="2483" spc="-144" dirty="0">
                <a:latin typeface="Arial"/>
                <a:cs typeface="Arial"/>
              </a:rPr>
              <a:t>c</a:t>
            </a:r>
            <a:r>
              <a:rPr sz="2483" dirty="0">
                <a:latin typeface="Arial"/>
                <a:cs typeface="Arial"/>
              </a:rPr>
              <a:t>ters</a:t>
            </a:r>
            <a:r>
              <a:rPr sz="2483" spc="-92" dirty="0">
                <a:latin typeface="Arial"/>
                <a:cs typeface="Arial"/>
              </a:rPr>
              <a:t> </a:t>
            </a:r>
            <a:r>
              <a:rPr sz="2483" dirty="0">
                <a:latin typeface="Arial"/>
                <a:cs typeface="Arial"/>
              </a:rPr>
              <a:t>that</a:t>
            </a:r>
            <a:r>
              <a:rPr sz="2483" spc="-113" dirty="0">
                <a:latin typeface="Arial"/>
                <a:cs typeface="Arial"/>
              </a:rPr>
              <a:t> </a:t>
            </a:r>
            <a:r>
              <a:rPr sz="2483" dirty="0">
                <a:latin typeface="Arial"/>
                <a:cs typeface="Arial"/>
              </a:rPr>
              <a:t>ap</a:t>
            </a:r>
            <a:r>
              <a:rPr sz="2483" spc="-103" dirty="0">
                <a:latin typeface="Arial"/>
                <a:cs typeface="Arial"/>
              </a:rPr>
              <a:t>p</a:t>
            </a:r>
            <a:r>
              <a:rPr sz="2483" dirty="0">
                <a:latin typeface="Arial"/>
                <a:cs typeface="Arial"/>
              </a:rPr>
              <a:t>ear </a:t>
            </a:r>
            <a:r>
              <a:rPr sz="2483" spc="-87" dirty="0">
                <a:latin typeface="Arial"/>
                <a:cs typeface="Arial"/>
              </a:rPr>
              <a:t>i</a:t>
            </a:r>
            <a:r>
              <a:rPr sz="2483" dirty="0">
                <a:latin typeface="Arial"/>
                <a:cs typeface="Arial"/>
              </a:rPr>
              <a:t>n</a:t>
            </a:r>
            <a:r>
              <a:rPr sz="2483" spc="-51" dirty="0">
                <a:latin typeface="Arial"/>
                <a:cs typeface="Arial"/>
              </a:rPr>
              <a:t> </a:t>
            </a:r>
            <a:r>
              <a:rPr sz="2483" dirty="0">
                <a:latin typeface="Arial"/>
                <a:cs typeface="Arial"/>
              </a:rPr>
              <a:t>the</a:t>
            </a:r>
            <a:r>
              <a:rPr sz="2483" spc="-92" dirty="0">
                <a:latin typeface="Arial"/>
                <a:cs typeface="Arial"/>
              </a:rPr>
              <a:t> </a:t>
            </a:r>
            <a:r>
              <a:rPr sz="2483" spc="-4" dirty="0">
                <a:latin typeface="Arial"/>
                <a:cs typeface="Arial"/>
              </a:rPr>
              <a:t>i</a:t>
            </a:r>
            <a:r>
              <a:rPr sz="2483" dirty="0">
                <a:latin typeface="Arial"/>
                <a:cs typeface="Arial"/>
              </a:rPr>
              <a:t>ma</a:t>
            </a:r>
            <a:r>
              <a:rPr sz="2483" spc="-103" dirty="0">
                <a:latin typeface="Arial"/>
                <a:cs typeface="Arial"/>
              </a:rPr>
              <a:t>g</a:t>
            </a:r>
            <a:r>
              <a:rPr sz="2483" dirty="0">
                <a:latin typeface="Arial"/>
                <a:cs typeface="Arial"/>
              </a:rPr>
              <a:t>e</a:t>
            </a:r>
            <a:endParaRPr sz="2483">
              <a:latin typeface="Arial"/>
              <a:cs typeface="Arial"/>
            </a:endParaRPr>
          </a:p>
        </p:txBody>
      </p:sp>
      <p:sp>
        <p:nvSpPr>
          <p:cNvPr id="5" name="object 5"/>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1</a:t>
            </a:r>
            <a:endParaRPr sz="2690">
              <a:latin typeface="Arial"/>
              <a:cs typeface="Arial"/>
            </a:endParaRPr>
          </a:p>
        </p:txBody>
      </p:sp>
      <p:sp>
        <p:nvSpPr>
          <p:cNvPr id="4" name="object 4"/>
          <p:cNvSpPr txBox="1"/>
          <p:nvPr/>
        </p:nvSpPr>
        <p:spPr>
          <a:xfrm>
            <a:off x="3942292" y="6095471"/>
            <a:ext cx="2053934" cy="369261"/>
          </a:xfrm>
          <a:prstGeom prst="rect">
            <a:avLst/>
          </a:prstGeom>
        </p:spPr>
        <p:txBody>
          <a:bodyPr wrap="square" lIns="0" tIns="0" rIns="0" bIns="0" rtlCol="0">
            <a:noAutofit/>
          </a:bodyPr>
          <a:lstStyle/>
          <a:p>
            <a:pPr marL="26281">
              <a:lnSpc>
                <a:spcPts val="1035"/>
              </a:lnSpc>
            </a:pPr>
            <a:endParaRPr sz="1035"/>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184245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5" name="object 15"/>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4" name="object 14"/>
          <p:cNvSpPr txBox="1"/>
          <p:nvPr/>
        </p:nvSpPr>
        <p:spPr>
          <a:xfrm>
            <a:off x="943522" y="1453142"/>
            <a:ext cx="5982052"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40" dirty="0">
                <a:solidFill>
                  <a:srgbClr val="006600"/>
                </a:solidFill>
                <a:latin typeface="Arial"/>
                <a:cs typeface="Arial"/>
              </a:rPr>
              <a:t>u</a:t>
            </a:r>
            <a:r>
              <a:rPr sz="3725" b="1" spc="-30" dirty="0">
                <a:solidFill>
                  <a:srgbClr val="006600"/>
                </a:solidFill>
                <a:latin typeface="Arial"/>
                <a:cs typeface="Arial"/>
              </a:rPr>
              <a:t>t</a:t>
            </a:r>
            <a:r>
              <a:rPr sz="3725" b="1" spc="-40" dirty="0">
                <a:solidFill>
                  <a:srgbClr val="006600"/>
                </a:solidFill>
                <a:latin typeface="Arial"/>
                <a:cs typeface="Arial"/>
              </a:rPr>
              <a:t>p</a:t>
            </a:r>
            <a:r>
              <a:rPr sz="3725" b="1" spc="-30" dirty="0">
                <a:solidFill>
                  <a:srgbClr val="006600"/>
                </a:solidFill>
                <a:latin typeface="Arial"/>
                <a:cs typeface="Arial"/>
              </a:rPr>
              <a:t>er</a:t>
            </a:r>
            <a:r>
              <a:rPr sz="3725" b="1" spc="-20" dirty="0">
                <a:solidFill>
                  <a:srgbClr val="006600"/>
                </a:solidFill>
                <a:latin typeface="Arial"/>
                <a:cs typeface="Arial"/>
              </a:rPr>
              <a:t>f</a:t>
            </a:r>
            <a:r>
              <a:rPr sz="3725" b="1" spc="-40" dirty="0">
                <a:solidFill>
                  <a:srgbClr val="006600"/>
                </a:solidFill>
                <a:latin typeface="Arial"/>
                <a:cs typeface="Arial"/>
              </a:rPr>
              <a:t>or</a:t>
            </a:r>
            <a:r>
              <a:rPr sz="3725" b="1" dirty="0">
                <a:solidFill>
                  <a:srgbClr val="006600"/>
                </a:solidFill>
                <a:latin typeface="Arial"/>
                <a:cs typeface="Arial"/>
              </a:rPr>
              <a:t>m</a:t>
            </a:r>
            <a:r>
              <a:rPr sz="3725" b="1" spc="-82" dirty="0">
                <a:solidFill>
                  <a:srgbClr val="006600"/>
                </a:solidFill>
                <a:latin typeface="Arial"/>
                <a:cs typeface="Arial"/>
              </a:rPr>
              <a:t> </a:t>
            </a:r>
            <a:r>
              <a:rPr sz="3725" b="1" spc="-20" dirty="0">
                <a:solidFill>
                  <a:srgbClr val="006600"/>
                </a:solidFill>
                <a:latin typeface="Arial"/>
                <a:cs typeface="Arial"/>
              </a:rPr>
              <a:t>t</a:t>
            </a:r>
            <a:r>
              <a:rPr sz="3725" b="1" spc="-40" dirty="0">
                <a:solidFill>
                  <a:srgbClr val="006600"/>
                </a:solidFill>
                <a:latin typeface="Arial"/>
                <a:cs typeface="Arial"/>
              </a:rPr>
              <a:t>h</a:t>
            </a:r>
            <a:r>
              <a:rPr sz="3725" b="1" dirty="0">
                <a:solidFill>
                  <a:srgbClr val="006600"/>
                </a:solidFill>
                <a:latin typeface="Arial"/>
                <a:cs typeface="Arial"/>
              </a:rPr>
              <a:t>e</a:t>
            </a:r>
            <a:r>
              <a:rPr sz="3725" b="1" spc="-52" dirty="0">
                <a:solidFill>
                  <a:srgbClr val="006600"/>
                </a:solidFill>
                <a:latin typeface="Arial"/>
                <a:cs typeface="Arial"/>
              </a:rPr>
              <a:t> </a:t>
            </a:r>
            <a:r>
              <a:rPr sz="3725" b="1" spc="-40" dirty="0">
                <a:solidFill>
                  <a:srgbClr val="006600"/>
                </a:solidFill>
                <a:latin typeface="Arial"/>
                <a:cs typeface="Arial"/>
              </a:rPr>
              <a:t>co</a:t>
            </a:r>
            <a:r>
              <a:rPr sz="3725" b="1" spc="-61" dirty="0">
                <a:solidFill>
                  <a:srgbClr val="006600"/>
                </a:solidFill>
                <a:latin typeface="Arial"/>
                <a:cs typeface="Arial"/>
              </a:rPr>
              <a:t>m</a:t>
            </a:r>
            <a:r>
              <a:rPr sz="3725" b="1" spc="-40" dirty="0">
                <a:solidFill>
                  <a:srgbClr val="006600"/>
                </a:solidFill>
                <a:latin typeface="Arial"/>
                <a:cs typeface="Arial"/>
              </a:rPr>
              <a:t>pu</a:t>
            </a:r>
            <a:r>
              <a:rPr sz="3725" b="1" spc="-30" dirty="0">
                <a:solidFill>
                  <a:srgbClr val="006600"/>
                </a:solidFill>
                <a:latin typeface="Arial"/>
                <a:cs typeface="Arial"/>
              </a:rPr>
              <a:t>ter</a:t>
            </a:r>
            <a:r>
              <a:rPr sz="3725" b="1" dirty="0">
                <a:solidFill>
                  <a:srgbClr val="006600"/>
                </a:solidFill>
                <a:latin typeface="Arial"/>
                <a:cs typeface="Arial"/>
              </a:rPr>
              <a:t>s</a:t>
            </a:r>
            <a:endParaRPr sz="3725">
              <a:latin typeface="Arial"/>
              <a:cs typeface="Arial"/>
            </a:endParaRPr>
          </a:p>
        </p:txBody>
      </p:sp>
      <p:sp>
        <p:nvSpPr>
          <p:cNvPr id="13" name="object 13"/>
          <p:cNvSpPr txBox="1"/>
          <p:nvPr/>
        </p:nvSpPr>
        <p:spPr>
          <a:xfrm>
            <a:off x="1302270" y="2617202"/>
            <a:ext cx="7393111" cy="1306213"/>
          </a:xfrm>
          <a:prstGeom prst="rect">
            <a:avLst/>
          </a:prstGeom>
        </p:spPr>
        <p:txBody>
          <a:bodyPr wrap="square" lIns="0" tIns="0" rIns="0" bIns="0" rtlCol="0">
            <a:noAutofit/>
          </a:bodyPr>
          <a:lstStyle/>
          <a:p>
            <a:pPr marL="13141" marR="55191">
              <a:lnSpc>
                <a:spcPts val="3063"/>
              </a:lnSpc>
              <a:spcBef>
                <a:spcPts val="153"/>
              </a:spcBef>
            </a:pPr>
            <a:r>
              <a:rPr sz="2897" dirty="0">
                <a:latin typeface="Arial"/>
                <a:cs typeface="Arial"/>
              </a:rPr>
              <a:t>In m</a:t>
            </a:r>
            <a:r>
              <a:rPr sz="2897" spc="4" dirty="0">
                <a:latin typeface="Arial"/>
                <a:cs typeface="Arial"/>
              </a:rPr>
              <a:t>an</a:t>
            </a:r>
            <a:r>
              <a:rPr sz="2897" dirty="0">
                <a:latin typeface="Arial"/>
                <a:cs typeface="Arial"/>
              </a:rPr>
              <a:t>y s</a:t>
            </a:r>
            <a:r>
              <a:rPr sz="2897" spc="9" dirty="0">
                <a:latin typeface="Arial"/>
                <a:cs typeface="Arial"/>
              </a:rPr>
              <a:t>i</a:t>
            </a:r>
            <a:r>
              <a:rPr sz="2897" dirty="0">
                <a:latin typeface="Arial"/>
                <a:cs typeface="Arial"/>
              </a:rPr>
              <a:t>m</a:t>
            </a:r>
            <a:r>
              <a:rPr sz="2897" spc="4" dirty="0">
                <a:latin typeface="Arial"/>
                <a:cs typeface="Arial"/>
              </a:rPr>
              <a:t>p</a:t>
            </a:r>
            <a:r>
              <a:rPr sz="2897" dirty="0">
                <a:latin typeface="Arial"/>
                <a:cs typeface="Arial"/>
              </a:rPr>
              <a:t>le t</a:t>
            </a:r>
            <a:r>
              <a:rPr sz="2897" spc="4" dirty="0">
                <a:latin typeface="Arial"/>
                <a:cs typeface="Arial"/>
              </a:rPr>
              <a:t>a</a:t>
            </a:r>
            <a:r>
              <a:rPr sz="2897" spc="9" dirty="0">
                <a:latin typeface="Arial"/>
                <a:cs typeface="Arial"/>
              </a:rPr>
              <a:t>s</a:t>
            </a:r>
            <a:r>
              <a:rPr sz="2897" dirty="0">
                <a:latin typeface="Arial"/>
                <a:cs typeface="Arial"/>
              </a:rPr>
              <a:t>ks, a t</a:t>
            </a:r>
            <a:r>
              <a:rPr sz="2897" spc="9" dirty="0">
                <a:latin typeface="Arial"/>
                <a:cs typeface="Arial"/>
              </a:rPr>
              <a:t>y</a:t>
            </a:r>
            <a:r>
              <a:rPr sz="2897" spc="4" dirty="0">
                <a:latin typeface="Arial"/>
                <a:cs typeface="Arial"/>
              </a:rPr>
              <a:t>p</a:t>
            </a:r>
            <a:r>
              <a:rPr sz="2897" dirty="0">
                <a:latin typeface="Arial"/>
                <a:cs typeface="Arial"/>
              </a:rPr>
              <a:t>ic</a:t>
            </a:r>
            <a:r>
              <a:rPr sz="2897" spc="14" dirty="0">
                <a:latin typeface="Arial"/>
                <a:cs typeface="Arial"/>
              </a:rPr>
              <a:t>a</a:t>
            </a:r>
            <a:r>
              <a:rPr sz="2897" dirty="0">
                <a:latin typeface="Arial"/>
                <a:cs typeface="Arial"/>
              </a:rPr>
              <a:t>l </a:t>
            </a:r>
            <a:r>
              <a:rPr sz="2897" spc="4" dirty="0">
                <a:latin typeface="Arial"/>
                <a:cs typeface="Arial"/>
              </a:rPr>
              <a:t>5</a:t>
            </a:r>
            <a:r>
              <a:rPr sz="2897" dirty="0">
                <a:latin typeface="Arial"/>
                <a:cs typeface="Arial"/>
              </a:rPr>
              <a:t>-</a:t>
            </a:r>
            <a:r>
              <a:rPr sz="2897" spc="9" dirty="0">
                <a:latin typeface="Arial"/>
                <a:cs typeface="Arial"/>
              </a:rPr>
              <a:t>y</a:t>
            </a:r>
            <a:r>
              <a:rPr sz="2897" spc="4" dirty="0">
                <a:latin typeface="Arial"/>
                <a:cs typeface="Arial"/>
              </a:rPr>
              <a:t>ea</a:t>
            </a:r>
            <a:r>
              <a:rPr sz="2897" spc="9" dirty="0">
                <a:latin typeface="Arial"/>
                <a:cs typeface="Arial"/>
              </a:rPr>
              <a:t>r</a:t>
            </a:r>
            <a:r>
              <a:rPr sz="2897" dirty="0">
                <a:latin typeface="Arial"/>
                <a:cs typeface="Arial"/>
              </a:rPr>
              <a:t>-</a:t>
            </a:r>
            <a:r>
              <a:rPr sz="2897" spc="4" dirty="0">
                <a:latin typeface="Arial"/>
                <a:cs typeface="Arial"/>
              </a:rPr>
              <a:t>o</a:t>
            </a:r>
            <a:r>
              <a:rPr sz="2897" dirty="0">
                <a:latin typeface="Arial"/>
                <a:cs typeface="Arial"/>
              </a:rPr>
              <a:t>ld</a:t>
            </a:r>
            <a:endParaRPr sz="2897">
              <a:latin typeface="Arial"/>
              <a:cs typeface="Arial"/>
            </a:endParaRPr>
          </a:p>
          <a:p>
            <a:pPr marL="13141">
              <a:lnSpc>
                <a:spcPts val="3228"/>
              </a:lnSpc>
              <a:spcBef>
                <a:spcPts val="7"/>
              </a:spcBef>
            </a:pPr>
            <a:r>
              <a:rPr sz="4346" baseline="-1035" dirty="0">
                <a:latin typeface="Arial"/>
                <a:cs typeface="Arial"/>
              </a:rPr>
              <a:t>c</a:t>
            </a:r>
            <a:r>
              <a:rPr sz="4346" spc="4" baseline="-1035" dirty="0">
                <a:latin typeface="Arial"/>
                <a:cs typeface="Arial"/>
              </a:rPr>
              <a:t>a</a:t>
            </a:r>
            <a:r>
              <a:rPr sz="4346" baseline="-1035" dirty="0">
                <a:latin typeface="Arial"/>
                <a:cs typeface="Arial"/>
              </a:rPr>
              <a:t>n </a:t>
            </a:r>
            <a:r>
              <a:rPr sz="4346" spc="4" baseline="-1035" dirty="0">
                <a:latin typeface="Arial"/>
                <a:cs typeface="Arial"/>
              </a:rPr>
              <a:t>ou</a:t>
            </a:r>
            <a:r>
              <a:rPr sz="4346" baseline="-1035" dirty="0">
                <a:latin typeface="Arial"/>
                <a:cs typeface="Arial"/>
              </a:rPr>
              <a:t>t</a:t>
            </a:r>
            <a:r>
              <a:rPr sz="4346" spc="4" baseline="-1035" dirty="0">
                <a:latin typeface="Arial"/>
                <a:cs typeface="Arial"/>
              </a:rPr>
              <a:t>pe</a:t>
            </a:r>
            <a:r>
              <a:rPr sz="4346" spc="9" baseline="-1035" dirty="0">
                <a:latin typeface="Arial"/>
                <a:cs typeface="Arial"/>
              </a:rPr>
              <a:t>r</a:t>
            </a:r>
            <a:r>
              <a:rPr sz="4346" baseline="-1035" dirty="0">
                <a:latin typeface="Arial"/>
                <a:cs typeface="Arial"/>
              </a:rPr>
              <a:t>f</a:t>
            </a:r>
            <a:r>
              <a:rPr sz="4346" spc="4" baseline="-1035" dirty="0">
                <a:latin typeface="Arial"/>
                <a:cs typeface="Arial"/>
              </a:rPr>
              <a:t>o</a:t>
            </a:r>
            <a:r>
              <a:rPr sz="4346" spc="9" baseline="-1035" dirty="0">
                <a:latin typeface="Arial"/>
                <a:cs typeface="Arial"/>
              </a:rPr>
              <a:t>r</a:t>
            </a:r>
            <a:r>
              <a:rPr sz="4346" baseline="-1035" dirty="0">
                <a:latin typeface="Arial"/>
                <a:cs typeface="Arial"/>
              </a:rPr>
              <a:t>m</a:t>
            </a:r>
            <a:r>
              <a:rPr sz="4346" spc="-9" baseline="-1035" dirty="0">
                <a:latin typeface="Arial"/>
                <a:cs typeface="Arial"/>
              </a:rPr>
              <a:t> </a:t>
            </a:r>
            <a:r>
              <a:rPr sz="4346" baseline="-1035" dirty="0">
                <a:latin typeface="Arial"/>
                <a:cs typeface="Arial"/>
              </a:rPr>
              <a:t>t</a:t>
            </a:r>
            <a:r>
              <a:rPr sz="4346" spc="4" baseline="-1035" dirty="0">
                <a:latin typeface="Arial"/>
                <a:cs typeface="Arial"/>
              </a:rPr>
              <a:t>h</a:t>
            </a:r>
            <a:r>
              <a:rPr sz="4346" baseline="-1035" dirty="0">
                <a:latin typeface="Arial"/>
                <a:cs typeface="Arial"/>
              </a:rPr>
              <a:t>e m</a:t>
            </a:r>
            <a:r>
              <a:rPr sz="4346" spc="4" baseline="-1035" dirty="0">
                <a:latin typeface="Arial"/>
                <a:cs typeface="Arial"/>
              </a:rPr>
              <a:t>o</a:t>
            </a:r>
            <a:r>
              <a:rPr sz="4346" spc="9" baseline="-1035" dirty="0">
                <a:latin typeface="Arial"/>
                <a:cs typeface="Arial"/>
              </a:rPr>
              <a:t>s</a:t>
            </a:r>
            <a:r>
              <a:rPr sz="4346" baseline="-1035" dirty="0">
                <a:latin typeface="Arial"/>
                <a:cs typeface="Arial"/>
              </a:rPr>
              <a:t>t </a:t>
            </a:r>
            <a:r>
              <a:rPr sz="4346" spc="14" baseline="-1035" dirty="0">
                <a:latin typeface="Arial"/>
                <a:cs typeface="Arial"/>
              </a:rPr>
              <a:t>p</a:t>
            </a:r>
            <a:r>
              <a:rPr sz="4346" spc="4" baseline="-1035" dirty="0">
                <a:latin typeface="Arial"/>
                <a:cs typeface="Arial"/>
              </a:rPr>
              <a:t>o</a:t>
            </a:r>
            <a:r>
              <a:rPr sz="4346" spc="-9" baseline="-1035" dirty="0">
                <a:latin typeface="Arial"/>
                <a:cs typeface="Arial"/>
              </a:rPr>
              <a:t>w</a:t>
            </a:r>
            <a:r>
              <a:rPr sz="4346" spc="4" baseline="-1035" dirty="0">
                <a:latin typeface="Arial"/>
                <a:cs typeface="Arial"/>
              </a:rPr>
              <a:t>e</a:t>
            </a:r>
            <a:r>
              <a:rPr sz="4346" spc="9" baseline="-1035" dirty="0">
                <a:latin typeface="Arial"/>
                <a:cs typeface="Arial"/>
              </a:rPr>
              <a:t>r</a:t>
            </a:r>
            <a:r>
              <a:rPr sz="4346" baseline="-1035" dirty="0">
                <a:latin typeface="Arial"/>
                <a:cs typeface="Arial"/>
              </a:rPr>
              <a:t>f</a:t>
            </a:r>
            <a:r>
              <a:rPr sz="4346" spc="4" baseline="-1035" dirty="0">
                <a:latin typeface="Arial"/>
                <a:cs typeface="Arial"/>
              </a:rPr>
              <a:t>u</a:t>
            </a:r>
            <a:r>
              <a:rPr sz="4346" baseline="-1035" dirty="0">
                <a:latin typeface="Arial"/>
                <a:cs typeface="Arial"/>
              </a:rPr>
              <a:t>l </a:t>
            </a:r>
            <a:r>
              <a:rPr sz="4346" spc="9" baseline="-1035" dirty="0">
                <a:latin typeface="Arial"/>
                <a:cs typeface="Arial"/>
              </a:rPr>
              <a:t>c</a:t>
            </a:r>
            <a:r>
              <a:rPr sz="4346" spc="4" baseline="-1035" dirty="0">
                <a:latin typeface="Arial"/>
                <a:cs typeface="Arial"/>
              </a:rPr>
              <a:t>o</a:t>
            </a:r>
            <a:r>
              <a:rPr sz="4346" spc="-9" baseline="-1035" dirty="0">
                <a:latin typeface="Arial"/>
                <a:cs typeface="Arial"/>
              </a:rPr>
              <a:t>m</a:t>
            </a:r>
            <a:r>
              <a:rPr sz="4346" spc="4" baseline="-1035" dirty="0">
                <a:latin typeface="Arial"/>
                <a:cs typeface="Arial"/>
              </a:rPr>
              <a:t>pu</a:t>
            </a:r>
            <a:r>
              <a:rPr sz="4346" baseline="-1035" dirty="0">
                <a:latin typeface="Arial"/>
                <a:cs typeface="Arial"/>
              </a:rPr>
              <a:t>t</a:t>
            </a:r>
            <a:r>
              <a:rPr sz="4346" spc="4" baseline="-1035" dirty="0">
                <a:latin typeface="Arial"/>
                <a:cs typeface="Arial"/>
              </a:rPr>
              <a:t>e</a:t>
            </a:r>
            <a:r>
              <a:rPr sz="4346" spc="9" baseline="-1035" dirty="0">
                <a:latin typeface="Arial"/>
                <a:cs typeface="Arial"/>
              </a:rPr>
              <a:t>r</a:t>
            </a:r>
            <a:r>
              <a:rPr sz="4346" baseline="-1035" dirty="0">
                <a:latin typeface="Arial"/>
                <a:cs typeface="Arial"/>
              </a:rPr>
              <a:t>s</a:t>
            </a:r>
            <a:endParaRPr sz="2897">
              <a:latin typeface="Arial"/>
              <a:cs typeface="Arial"/>
            </a:endParaRPr>
          </a:p>
          <a:p>
            <a:pPr marL="13141" marR="55191">
              <a:lnSpc>
                <a:spcPct val="95825"/>
              </a:lnSpc>
              <a:spcBef>
                <a:spcPts val="459"/>
              </a:spcBef>
            </a:pPr>
            <a:r>
              <a:rPr sz="2897" spc="4" dirty="0">
                <a:solidFill>
                  <a:srgbClr val="99CC00"/>
                </a:solidFill>
                <a:latin typeface="Arial"/>
                <a:cs typeface="Arial"/>
              </a:rPr>
              <a:t>ea</a:t>
            </a:r>
            <a:r>
              <a:rPr sz="2897" dirty="0">
                <a:solidFill>
                  <a:srgbClr val="99CC00"/>
                </a:solidFill>
                <a:latin typeface="Arial"/>
                <a:cs typeface="Arial"/>
              </a:rPr>
              <a:t>s</a:t>
            </a:r>
            <a:r>
              <a:rPr sz="2897" spc="9" dirty="0">
                <a:solidFill>
                  <a:srgbClr val="99CC00"/>
                </a:solidFill>
                <a:latin typeface="Arial"/>
                <a:cs typeface="Arial"/>
              </a:rPr>
              <a:t>i</a:t>
            </a:r>
            <a:r>
              <a:rPr sz="2897" spc="4" dirty="0">
                <a:solidFill>
                  <a:srgbClr val="99CC00"/>
                </a:solidFill>
                <a:latin typeface="Arial"/>
                <a:cs typeface="Arial"/>
              </a:rPr>
              <a:t>e</a:t>
            </a:r>
            <a:r>
              <a:rPr sz="2897" dirty="0">
                <a:solidFill>
                  <a:srgbClr val="99CC00"/>
                </a:solidFill>
                <a:latin typeface="Arial"/>
                <a:cs typeface="Arial"/>
              </a:rPr>
              <a:t>r </a:t>
            </a:r>
            <a:r>
              <a:rPr sz="2897" dirty="0">
                <a:latin typeface="Arial"/>
                <a:cs typeface="Arial"/>
              </a:rPr>
              <a:t>f</a:t>
            </a:r>
            <a:r>
              <a:rPr sz="2897" spc="14" dirty="0">
                <a:latin typeface="Arial"/>
                <a:cs typeface="Arial"/>
              </a:rPr>
              <a:t>o</a:t>
            </a:r>
            <a:r>
              <a:rPr sz="2897" dirty="0">
                <a:latin typeface="Arial"/>
                <a:cs typeface="Arial"/>
              </a:rPr>
              <a:t>r c</a:t>
            </a:r>
            <a:r>
              <a:rPr sz="2897" spc="14" dirty="0">
                <a:latin typeface="Arial"/>
                <a:cs typeface="Arial"/>
              </a:rPr>
              <a:t>o</a:t>
            </a:r>
            <a:r>
              <a:rPr sz="2897" spc="-9" dirty="0">
                <a:latin typeface="Arial"/>
                <a:cs typeface="Arial"/>
              </a:rPr>
              <a:t>m</a:t>
            </a:r>
            <a:r>
              <a:rPr sz="2897" spc="4" dirty="0">
                <a:latin typeface="Arial"/>
                <a:cs typeface="Arial"/>
              </a:rPr>
              <a:t>pu</a:t>
            </a:r>
            <a:r>
              <a:rPr sz="2897" dirty="0">
                <a:latin typeface="Arial"/>
                <a:cs typeface="Arial"/>
              </a:rPr>
              <a:t>t</a:t>
            </a:r>
            <a:r>
              <a:rPr sz="2897" spc="4" dirty="0">
                <a:latin typeface="Arial"/>
                <a:cs typeface="Arial"/>
              </a:rPr>
              <a:t>e</a:t>
            </a:r>
            <a:r>
              <a:rPr sz="2897" spc="9" dirty="0">
                <a:latin typeface="Arial"/>
                <a:cs typeface="Arial"/>
              </a:rPr>
              <a:t>r</a:t>
            </a:r>
            <a:r>
              <a:rPr sz="2897" dirty="0">
                <a:latin typeface="Arial"/>
                <a:cs typeface="Arial"/>
              </a:rPr>
              <a:t>s:</a:t>
            </a:r>
            <a:endParaRPr sz="2897">
              <a:latin typeface="Arial"/>
              <a:cs typeface="Arial"/>
            </a:endParaRPr>
          </a:p>
        </p:txBody>
      </p:sp>
      <p:sp>
        <p:nvSpPr>
          <p:cNvPr id="12" name="object 12"/>
          <p:cNvSpPr txBox="1"/>
          <p:nvPr/>
        </p:nvSpPr>
        <p:spPr>
          <a:xfrm>
            <a:off x="947463" y="3570975"/>
            <a:ext cx="273703" cy="302241"/>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1" name="object 11"/>
          <p:cNvSpPr txBox="1"/>
          <p:nvPr/>
        </p:nvSpPr>
        <p:spPr>
          <a:xfrm>
            <a:off x="1716212" y="4013316"/>
            <a:ext cx="3169181" cy="771374"/>
          </a:xfrm>
          <a:prstGeom prst="rect">
            <a:avLst/>
          </a:prstGeom>
        </p:spPr>
        <p:txBody>
          <a:bodyPr wrap="square" lIns="0" tIns="0" rIns="0" bIns="0" rtlCol="0">
            <a:noAutofit/>
          </a:bodyPr>
          <a:lstStyle/>
          <a:p>
            <a:pPr marL="13141">
              <a:lnSpc>
                <a:spcPts val="2644"/>
              </a:lnSpc>
              <a:spcBef>
                <a:spcPts val="131"/>
              </a:spcBef>
            </a:pPr>
            <a:r>
              <a:rPr sz="2483" spc="-4" dirty="0">
                <a:latin typeface="Arial"/>
                <a:cs typeface="Arial"/>
              </a:rPr>
              <a:t>li</a:t>
            </a:r>
            <a:r>
              <a:rPr sz="2483" spc="-30" dirty="0">
                <a:latin typeface="Arial"/>
                <a:cs typeface="Arial"/>
              </a:rPr>
              <a:t>k</a:t>
            </a:r>
            <a:r>
              <a:rPr sz="2483" dirty="0">
                <a:latin typeface="Arial"/>
                <a:cs typeface="Arial"/>
              </a:rPr>
              <a:t>e </a:t>
            </a:r>
            <a:r>
              <a:rPr sz="2483" spc="-92" dirty="0">
                <a:latin typeface="Arial"/>
                <a:cs typeface="Arial"/>
              </a:rPr>
              <a:t>m</a:t>
            </a:r>
            <a:r>
              <a:rPr sz="2483" dirty="0">
                <a:latin typeface="Arial"/>
                <a:cs typeface="Arial"/>
              </a:rPr>
              <a:t>ed</a:t>
            </a:r>
            <a:r>
              <a:rPr sz="2483" spc="-56" dirty="0">
                <a:latin typeface="Arial"/>
                <a:cs typeface="Arial"/>
              </a:rPr>
              <a:t>i</a:t>
            </a:r>
            <a:r>
              <a:rPr sz="2483" spc="-30" dirty="0">
                <a:latin typeface="Arial"/>
                <a:cs typeface="Arial"/>
              </a:rPr>
              <a:t>c</a:t>
            </a:r>
            <a:r>
              <a:rPr sz="2483" dirty="0">
                <a:latin typeface="Arial"/>
                <a:cs typeface="Arial"/>
              </a:rPr>
              <a:t>al</a:t>
            </a:r>
            <a:r>
              <a:rPr sz="2483" spc="-30" dirty="0">
                <a:latin typeface="Arial"/>
                <a:cs typeface="Arial"/>
              </a:rPr>
              <a:t> </a:t>
            </a:r>
            <a:r>
              <a:rPr sz="2483" spc="-52" dirty="0">
                <a:latin typeface="Arial"/>
                <a:cs typeface="Arial"/>
              </a:rPr>
              <a:t>d</a:t>
            </a:r>
            <a:r>
              <a:rPr sz="2483" spc="-4" dirty="0">
                <a:latin typeface="Arial"/>
                <a:cs typeface="Arial"/>
              </a:rPr>
              <a:t>i</a:t>
            </a:r>
            <a:r>
              <a:rPr sz="2483" dirty="0">
                <a:latin typeface="Arial"/>
                <a:cs typeface="Arial"/>
              </a:rPr>
              <a:t>agn</a:t>
            </a:r>
            <a:r>
              <a:rPr sz="2483" spc="-113" dirty="0">
                <a:latin typeface="Arial"/>
                <a:cs typeface="Arial"/>
              </a:rPr>
              <a:t>o</a:t>
            </a:r>
            <a:r>
              <a:rPr sz="2483" dirty="0">
                <a:latin typeface="Arial"/>
                <a:cs typeface="Arial"/>
              </a:rPr>
              <a:t>s</a:t>
            </a:r>
            <a:r>
              <a:rPr sz="2483" spc="-26" dirty="0">
                <a:latin typeface="Arial"/>
                <a:cs typeface="Arial"/>
              </a:rPr>
              <a:t>i</a:t>
            </a:r>
            <a:r>
              <a:rPr sz="2483" spc="-30" dirty="0">
                <a:latin typeface="Arial"/>
                <a:cs typeface="Arial"/>
              </a:rPr>
              <a:t>s</a:t>
            </a:r>
            <a:r>
              <a:rPr sz="2483" dirty="0">
                <a:latin typeface="Arial"/>
                <a:cs typeface="Arial"/>
              </a:rPr>
              <a:t>,</a:t>
            </a:r>
            <a:endParaRPr sz="2483">
              <a:latin typeface="Arial"/>
              <a:cs typeface="Arial"/>
            </a:endParaRPr>
          </a:p>
          <a:p>
            <a:pPr marL="13141" marR="47306">
              <a:lnSpc>
                <a:spcPct val="95825"/>
              </a:lnSpc>
              <a:spcBef>
                <a:spcPts val="395"/>
              </a:spcBef>
            </a:pPr>
            <a:r>
              <a:rPr sz="2483" dirty="0">
                <a:latin typeface="Arial"/>
                <a:cs typeface="Arial"/>
              </a:rPr>
              <a:t>p</a:t>
            </a:r>
            <a:r>
              <a:rPr sz="2483" spc="-30" dirty="0">
                <a:latin typeface="Arial"/>
                <a:cs typeface="Arial"/>
              </a:rPr>
              <a:t>l</a:t>
            </a:r>
            <a:r>
              <a:rPr sz="2483" spc="-35" dirty="0">
                <a:latin typeface="Arial"/>
                <a:cs typeface="Arial"/>
              </a:rPr>
              <a:t>a</a:t>
            </a:r>
            <a:r>
              <a:rPr sz="2483" dirty="0">
                <a:latin typeface="Arial"/>
                <a:cs typeface="Arial"/>
              </a:rPr>
              <a:t>y</a:t>
            </a:r>
            <a:r>
              <a:rPr sz="2483" spc="-26" dirty="0">
                <a:latin typeface="Arial"/>
                <a:cs typeface="Arial"/>
              </a:rPr>
              <a:t>i</a:t>
            </a:r>
            <a:r>
              <a:rPr sz="2483" dirty="0">
                <a:latin typeface="Arial"/>
                <a:cs typeface="Arial"/>
              </a:rPr>
              <a:t>ng</a:t>
            </a:r>
            <a:r>
              <a:rPr sz="2483" spc="-61" dirty="0">
                <a:latin typeface="Arial"/>
                <a:cs typeface="Arial"/>
              </a:rPr>
              <a:t> </a:t>
            </a:r>
            <a:r>
              <a:rPr sz="2483" dirty="0">
                <a:latin typeface="Arial"/>
                <a:cs typeface="Arial"/>
              </a:rPr>
              <a:t>c</a:t>
            </a:r>
            <a:r>
              <a:rPr sz="2483" spc="-71" dirty="0">
                <a:latin typeface="Arial"/>
                <a:cs typeface="Arial"/>
              </a:rPr>
              <a:t>h</a:t>
            </a:r>
            <a:r>
              <a:rPr sz="2483" dirty="0">
                <a:latin typeface="Arial"/>
                <a:cs typeface="Arial"/>
              </a:rPr>
              <a:t>es</a:t>
            </a:r>
            <a:r>
              <a:rPr sz="2483" spc="-78" dirty="0">
                <a:latin typeface="Arial"/>
                <a:cs typeface="Arial"/>
              </a:rPr>
              <a:t>s</a:t>
            </a:r>
            <a:r>
              <a:rPr sz="2483" dirty="0">
                <a:latin typeface="Arial"/>
                <a:cs typeface="Arial"/>
              </a:rPr>
              <a:t>,</a:t>
            </a:r>
            <a:endParaRPr sz="2483">
              <a:latin typeface="Arial"/>
              <a:cs typeface="Arial"/>
            </a:endParaRPr>
          </a:p>
        </p:txBody>
      </p:sp>
      <p:sp>
        <p:nvSpPr>
          <p:cNvPr id="10" name="object 10"/>
          <p:cNvSpPr txBox="1"/>
          <p:nvPr/>
        </p:nvSpPr>
        <p:spPr>
          <a:xfrm>
            <a:off x="1420539" y="4049610"/>
            <a:ext cx="144573" cy="693842"/>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a:p>
            <a:pPr marL="13141">
              <a:lnSpc>
                <a:spcPct val="95825"/>
              </a:lnSpc>
              <a:spcBef>
                <a:spcPts val="1152"/>
              </a:spcBef>
            </a:pPr>
            <a:r>
              <a:rPr sz="1862" dirty="0">
                <a:latin typeface="Arial"/>
                <a:cs typeface="Arial"/>
              </a:rPr>
              <a:t>•</a:t>
            </a:r>
            <a:endParaRPr sz="1862">
              <a:latin typeface="Arial"/>
              <a:cs typeface="Arial"/>
            </a:endParaRPr>
          </a:p>
        </p:txBody>
      </p:sp>
      <p:sp>
        <p:nvSpPr>
          <p:cNvPr id="9" name="object 9"/>
          <p:cNvSpPr txBox="1"/>
          <p:nvPr/>
        </p:nvSpPr>
        <p:spPr>
          <a:xfrm>
            <a:off x="1302271" y="4891905"/>
            <a:ext cx="3277086" cy="394229"/>
          </a:xfrm>
          <a:prstGeom prst="rect">
            <a:avLst/>
          </a:prstGeom>
        </p:spPr>
        <p:txBody>
          <a:bodyPr wrap="square" lIns="0" tIns="0" rIns="0" bIns="0" rtlCol="0">
            <a:noAutofit/>
          </a:bodyPr>
          <a:lstStyle/>
          <a:p>
            <a:pPr marL="13141">
              <a:lnSpc>
                <a:spcPts val="3063"/>
              </a:lnSpc>
              <a:spcBef>
                <a:spcPts val="153"/>
              </a:spcBef>
            </a:pPr>
            <a:r>
              <a:rPr sz="2897" spc="4" dirty="0">
                <a:solidFill>
                  <a:srgbClr val="99CC00"/>
                </a:solidFill>
                <a:latin typeface="Arial"/>
                <a:cs typeface="Arial"/>
              </a:rPr>
              <a:t>ha</a:t>
            </a:r>
            <a:r>
              <a:rPr sz="2897" spc="9" dirty="0">
                <a:solidFill>
                  <a:srgbClr val="99CC00"/>
                </a:solidFill>
                <a:latin typeface="Arial"/>
                <a:cs typeface="Arial"/>
              </a:rPr>
              <a:t>r</a:t>
            </a:r>
            <a:r>
              <a:rPr sz="2897" dirty="0">
                <a:solidFill>
                  <a:srgbClr val="99CC00"/>
                </a:solidFill>
                <a:latin typeface="Arial"/>
                <a:cs typeface="Arial"/>
              </a:rPr>
              <a:t>d </a:t>
            </a:r>
            <a:r>
              <a:rPr sz="2897" dirty="0">
                <a:latin typeface="Arial"/>
                <a:cs typeface="Arial"/>
              </a:rPr>
              <a:t>f</a:t>
            </a:r>
            <a:r>
              <a:rPr sz="2897" spc="14" dirty="0">
                <a:latin typeface="Arial"/>
                <a:cs typeface="Arial"/>
              </a:rPr>
              <a:t>o</a:t>
            </a:r>
            <a:r>
              <a:rPr sz="2897" dirty="0">
                <a:latin typeface="Arial"/>
                <a:cs typeface="Arial"/>
              </a:rPr>
              <a:t>r c</a:t>
            </a:r>
            <a:r>
              <a:rPr sz="2897" spc="14" dirty="0">
                <a:latin typeface="Arial"/>
                <a:cs typeface="Arial"/>
              </a:rPr>
              <a:t>o</a:t>
            </a:r>
            <a:r>
              <a:rPr sz="2897" spc="-9" dirty="0">
                <a:latin typeface="Arial"/>
                <a:cs typeface="Arial"/>
              </a:rPr>
              <a:t>m</a:t>
            </a:r>
            <a:r>
              <a:rPr sz="2897" spc="4" dirty="0">
                <a:latin typeface="Arial"/>
                <a:cs typeface="Arial"/>
              </a:rPr>
              <a:t>pu</a:t>
            </a:r>
            <a:r>
              <a:rPr sz="2897" dirty="0">
                <a:latin typeface="Arial"/>
                <a:cs typeface="Arial"/>
              </a:rPr>
              <a:t>t</a:t>
            </a:r>
            <a:r>
              <a:rPr sz="2897" spc="4" dirty="0">
                <a:latin typeface="Arial"/>
                <a:cs typeface="Arial"/>
              </a:rPr>
              <a:t>e</a:t>
            </a:r>
            <a:r>
              <a:rPr sz="2897" spc="9" dirty="0">
                <a:latin typeface="Arial"/>
                <a:cs typeface="Arial"/>
              </a:rPr>
              <a:t>r</a:t>
            </a:r>
            <a:r>
              <a:rPr sz="2897" dirty="0">
                <a:latin typeface="Arial"/>
                <a:cs typeface="Arial"/>
              </a:rPr>
              <a:t>s:</a:t>
            </a:r>
            <a:endParaRPr sz="2897">
              <a:latin typeface="Arial"/>
              <a:cs typeface="Arial"/>
            </a:endParaRPr>
          </a:p>
        </p:txBody>
      </p:sp>
      <p:sp>
        <p:nvSpPr>
          <p:cNvPr id="8" name="object 8"/>
          <p:cNvSpPr txBox="1"/>
          <p:nvPr/>
        </p:nvSpPr>
        <p:spPr>
          <a:xfrm>
            <a:off x="947463" y="4933693"/>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1716211" y="5376035"/>
            <a:ext cx="3768410" cy="692528"/>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o</a:t>
            </a:r>
            <a:r>
              <a:rPr sz="2483" spc="-61" dirty="0">
                <a:latin typeface="Arial"/>
                <a:cs typeface="Arial"/>
              </a:rPr>
              <a:t>p</a:t>
            </a:r>
            <a:r>
              <a:rPr sz="2483" dirty="0">
                <a:latin typeface="Arial"/>
                <a:cs typeface="Arial"/>
              </a:rPr>
              <a:t>erat</a:t>
            </a:r>
            <a:r>
              <a:rPr sz="2483" spc="-92" dirty="0">
                <a:latin typeface="Arial"/>
                <a:cs typeface="Arial"/>
              </a:rPr>
              <a:t>i</a:t>
            </a:r>
            <a:r>
              <a:rPr sz="2483" spc="-35" dirty="0">
                <a:latin typeface="Arial"/>
                <a:cs typeface="Arial"/>
              </a:rPr>
              <a:t>o</a:t>
            </a:r>
            <a:r>
              <a:rPr sz="2483" dirty="0">
                <a:latin typeface="Arial"/>
                <a:cs typeface="Arial"/>
              </a:rPr>
              <a:t>ns re</a:t>
            </a:r>
            <a:r>
              <a:rPr sz="2483" spc="-139" dirty="0">
                <a:latin typeface="Arial"/>
                <a:cs typeface="Arial"/>
              </a:rPr>
              <a:t>q</a:t>
            </a:r>
            <a:r>
              <a:rPr sz="2483" dirty="0">
                <a:latin typeface="Arial"/>
                <a:cs typeface="Arial"/>
              </a:rPr>
              <a:t>u</a:t>
            </a:r>
            <a:r>
              <a:rPr sz="2483" spc="-30" dirty="0">
                <a:latin typeface="Arial"/>
                <a:cs typeface="Arial"/>
              </a:rPr>
              <a:t>i</a:t>
            </a:r>
            <a:r>
              <a:rPr sz="2483" dirty="0">
                <a:latin typeface="Arial"/>
                <a:cs typeface="Arial"/>
              </a:rPr>
              <a:t>r</a:t>
            </a:r>
            <a:r>
              <a:rPr sz="2483" spc="-20" dirty="0">
                <a:latin typeface="Arial"/>
                <a:cs typeface="Arial"/>
              </a:rPr>
              <a:t>i</a:t>
            </a:r>
            <a:r>
              <a:rPr sz="2483" dirty="0">
                <a:latin typeface="Arial"/>
                <a:cs typeface="Arial"/>
              </a:rPr>
              <a:t>ng</a:t>
            </a:r>
            <a:r>
              <a:rPr sz="2483" spc="-78" dirty="0">
                <a:latin typeface="Arial"/>
                <a:cs typeface="Arial"/>
              </a:rPr>
              <a:t> </a:t>
            </a:r>
            <a:r>
              <a:rPr sz="2483" dirty="0">
                <a:solidFill>
                  <a:srgbClr val="336600"/>
                </a:solidFill>
                <a:latin typeface="Arial"/>
                <a:cs typeface="Arial"/>
              </a:rPr>
              <a:t>vis</a:t>
            </a:r>
            <a:r>
              <a:rPr sz="2483" spc="-56" dirty="0">
                <a:solidFill>
                  <a:srgbClr val="336600"/>
                </a:solidFill>
                <a:latin typeface="Arial"/>
                <a:cs typeface="Arial"/>
              </a:rPr>
              <a:t>i</a:t>
            </a:r>
            <a:r>
              <a:rPr sz="2483" dirty="0">
                <a:solidFill>
                  <a:srgbClr val="336600"/>
                </a:solidFill>
                <a:latin typeface="Arial"/>
                <a:cs typeface="Arial"/>
              </a:rPr>
              <a:t>o</a:t>
            </a:r>
            <a:r>
              <a:rPr sz="2483" spc="-61" dirty="0">
                <a:solidFill>
                  <a:srgbClr val="336600"/>
                </a:solidFill>
                <a:latin typeface="Arial"/>
                <a:cs typeface="Arial"/>
              </a:rPr>
              <a:t>n</a:t>
            </a:r>
            <a:r>
              <a:rPr sz="2483" dirty="0">
                <a:latin typeface="Arial"/>
                <a:cs typeface="Arial"/>
              </a:rPr>
              <a:t>,</a:t>
            </a:r>
            <a:endParaRPr sz="2483">
              <a:latin typeface="Arial"/>
              <a:cs typeface="Arial"/>
            </a:endParaRPr>
          </a:p>
          <a:p>
            <a:pPr marL="13141" marR="47306">
              <a:lnSpc>
                <a:spcPts val="2763"/>
              </a:lnSpc>
              <a:spcBef>
                <a:spcPts val="5"/>
              </a:spcBef>
            </a:pPr>
            <a:r>
              <a:rPr sz="3725" spc="-52" baseline="-1207" dirty="0">
                <a:solidFill>
                  <a:srgbClr val="336600"/>
                </a:solidFill>
                <a:latin typeface="Arial"/>
                <a:cs typeface="Arial"/>
              </a:rPr>
              <a:t>m</a:t>
            </a:r>
            <a:r>
              <a:rPr sz="3725" baseline="-1207" dirty="0">
                <a:solidFill>
                  <a:srgbClr val="336600"/>
                </a:solidFill>
                <a:latin typeface="Arial"/>
                <a:cs typeface="Arial"/>
              </a:rPr>
              <a:t>otor </a:t>
            </a:r>
            <a:r>
              <a:rPr sz="3725" spc="-133" baseline="-1207" dirty="0">
                <a:solidFill>
                  <a:srgbClr val="336600"/>
                </a:solidFill>
                <a:latin typeface="Arial"/>
                <a:cs typeface="Arial"/>
              </a:rPr>
              <a:t>c</a:t>
            </a:r>
            <a:r>
              <a:rPr sz="3725" baseline="-1207" dirty="0">
                <a:solidFill>
                  <a:srgbClr val="336600"/>
                </a:solidFill>
                <a:latin typeface="Arial"/>
                <a:cs typeface="Arial"/>
              </a:rPr>
              <a:t>ontr</a:t>
            </a:r>
            <a:r>
              <a:rPr sz="3725" spc="-118" baseline="-1207" dirty="0">
                <a:solidFill>
                  <a:srgbClr val="336600"/>
                </a:solidFill>
                <a:latin typeface="Arial"/>
                <a:cs typeface="Arial"/>
              </a:rPr>
              <a:t>o</a:t>
            </a:r>
            <a:r>
              <a:rPr sz="3725" spc="-4" baseline="-1207" dirty="0">
                <a:solidFill>
                  <a:srgbClr val="336600"/>
                </a:solidFill>
                <a:latin typeface="Arial"/>
                <a:cs typeface="Arial"/>
              </a:rPr>
              <a:t>l</a:t>
            </a:r>
            <a:r>
              <a:rPr sz="3725" baseline="-1207" dirty="0">
                <a:latin typeface="Arial"/>
                <a:cs typeface="Arial"/>
              </a:rPr>
              <a:t>.</a:t>
            </a:r>
            <a:endParaRPr sz="2483">
              <a:latin typeface="Arial"/>
              <a:cs typeface="Arial"/>
            </a:endParaRPr>
          </a:p>
        </p:txBody>
      </p:sp>
      <p:sp>
        <p:nvSpPr>
          <p:cNvPr id="6" name="object 6"/>
          <p:cNvSpPr txBox="1"/>
          <p:nvPr/>
        </p:nvSpPr>
        <p:spPr>
          <a:xfrm>
            <a:off x="5494240" y="5376035"/>
            <a:ext cx="2909308" cy="341664"/>
          </a:xfrm>
          <a:prstGeom prst="rect">
            <a:avLst/>
          </a:prstGeom>
        </p:spPr>
        <p:txBody>
          <a:bodyPr wrap="square" lIns="0" tIns="0" rIns="0" bIns="0" rtlCol="0">
            <a:noAutofit/>
          </a:bodyPr>
          <a:lstStyle/>
          <a:p>
            <a:pPr marL="13141">
              <a:lnSpc>
                <a:spcPts val="2644"/>
              </a:lnSpc>
              <a:spcBef>
                <a:spcPts val="131"/>
              </a:spcBef>
            </a:pPr>
            <a:r>
              <a:rPr sz="2483" dirty="0">
                <a:solidFill>
                  <a:srgbClr val="336600"/>
                </a:solidFill>
                <a:latin typeface="Arial"/>
                <a:cs typeface="Arial"/>
              </a:rPr>
              <a:t>he</a:t>
            </a:r>
            <a:r>
              <a:rPr sz="2483" spc="-87" dirty="0">
                <a:solidFill>
                  <a:srgbClr val="336600"/>
                </a:solidFill>
                <a:latin typeface="Arial"/>
                <a:cs typeface="Arial"/>
              </a:rPr>
              <a:t>a</a:t>
            </a:r>
            <a:r>
              <a:rPr sz="2483" dirty="0">
                <a:solidFill>
                  <a:srgbClr val="336600"/>
                </a:solidFill>
                <a:latin typeface="Arial"/>
                <a:cs typeface="Arial"/>
              </a:rPr>
              <a:t>r</a:t>
            </a:r>
            <a:r>
              <a:rPr sz="2483" spc="-20" dirty="0">
                <a:solidFill>
                  <a:srgbClr val="336600"/>
                </a:solidFill>
                <a:latin typeface="Arial"/>
                <a:cs typeface="Arial"/>
              </a:rPr>
              <a:t>i</a:t>
            </a:r>
            <a:r>
              <a:rPr sz="2483" dirty="0">
                <a:solidFill>
                  <a:srgbClr val="336600"/>
                </a:solidFill>
                <a:latin typeface="Arial"/>
                <a:cs typeface="Arial"/>
              </a:rPr>
              <a:t>n</a:t>
            </a:r>
            <a:r>
              <a:rPr sz="2483" spc="-52" dirty="0">
                <a:solidFill>
                  <a:srgbClr val="336600"/>
                </a:solidFill>
                <a:latin typeface="Arial"/>
                <a:cs typeface="Arial"/>
              </a:rPr>
              <a:t>g</a:t>
            </a:r>
            <a:r>
              <a:rPr sz="2483" dirty="0">
                <a:latin typeface="Arial"/>
                <a:cs typeface="Arial"/>
              </a:rPr>
              <a:t>,</a:t>
            </a:r>
            <a:r>
              <a:rPr sz="2483" spc="-40" dirty="0">
                <a:latin typeface="Arial"/>
                <a:cs typeface="Arial"/>
              </a:rPr>
              <a:t> </a:t>
            </a:r>
            <a:r>
              <a:rPr sz="2483" spc="-4" dirty="0">
                <a:solidFill>
                  <a:srgbClr val="336600"/>
                </a:solidFill>
                <a:latin typeface="Arial"/>
                <a:cs typeface="Arial"/>
              </a:rPr>
              <a:t>l</a:t>
            </a:r>
            <a:r>
              <a:rPr sz="2483" dirty="0">
                <a:solidFill>
                  <a:srgbClr val="336600"/>
                </a:solidFill>
                <a:latin typeface="Arial"/>
                <a:cs typeface="Arial"/>
              </a:rPr>
              <a:t>ang</a:t>
            </a:r>
            <a:r>
              <a:rPr sz="2483" spc="-113" dirty="0">
                <a:solidFill>
                  <a:srgbClr val="336600"/>
                </a:solidFill>
                <a:latin typeface="Arial"/>
                <a:cs typeface="Arial"/>
              </a:rPr>
              <a:t>u</a:t>
            </a:r>
            <a:r>
              <a:rPr sz="2483" dirty="0">
                <a:solidFill>
                  <a:srgbClr val="336600"/>
                </a:solidFill>
                <a:latin typeface="Arial"/>
                <a:cs typeface="Arial"/>
              </a:rPr>
              <a:t>age</a:t>
            </a:r>
            <a:r>
              <a:rPr sz="2483" spc="-78" dirty="0">
                <a:solidFill>
                  <a:srgbClr val="336600"/>
                </a:solidFill>
                <a:latin typeface="Arial"/>
                <a:cs typeface="Arial"/>
              </a:rPr>
              <a:t> </a:t>
            </a:r>
            <a:r>
              <a:rPr sz="2483" spc="-52" dirty="0">
                <a:latin typeface="Arial"/>
                <a:cs typeface="Arial"/>
              </a:rPr>
              <a:t>o</a:t>
            </a:r>
            <a:r>
              <a:rPr sz="2483" dirty="0">
                <a:latin typeface="Arial"/>
                <a:cs typeface="Arial"/>
              </a:rPr>
              <a:t>r</a:t>
            </a:r>
            <a:endParaRPr sz="2483">
              <a:latin typeface="Arial"/>
              <a:cs typeface="Arial"/>
            </a:endParaRPr>
          </a:p>
        </p:txBody>
      </p:sp>
      <p:sp>
        <p:nvSpPr>
          <p:cNvPr id="5" name="object 5"/>
          <p:cNvSpPr txBox="1"/>
          <p:nvPr/>
        </p:nvSpPr>
        <p:spPr>
          <a:xfrm>
            <a:off x="1420539" y="5412329"/>
            <a:ext cx="144573" cy="262819"/>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2</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9914671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2286529" y="4674932"/>
            <a:ext cx="5124979" cy="1574288"/>
          </a:xfrm>
          <a:prstGeom prst="rect">
            <a:avLst/>
          </a:prstGeom>
          <a:blipFill>
            <a:blip r:embed="rId2" cstate="print"/>
            <a:stretch>
              <a:fillRect/>
            </a:stretch>
          </a:blipFill>
        </p:spPr>
        <p:txBody>
          <a:bodyPr wrap="square" lIns="0" tIns="0" rIns="0" bIns="0" rtlCol="0">
            <a:noAutofit/>
          </a:bodyPr>
          <a:lstStyle/>
          <a:p>
            <a:endParaRPr sz="1862"/>
          </a:p>
        </p:txBody>
      </p:sp>
      <p:sp>
        <p:nvSpPr>
          <p:cNvPr id="13" name="object 13"/>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2" name="object 12"/>
          <p:cNvSpPr txBox="1"/>
          <p:nvPr/>
        </p:nvSpPr>
        <p:spPr>
          <a:xfrm>
            <a:off x="943522" y="1453142"/>
            <a:ext cx="5257984"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T</a:t>
            </a:r>
            <a:r>
              <a:rPr sz="3725" b="1" spc="-30" dirty="0">
                <a:solidFill>
                  <a:srgbClr val="006600"/>
                </a:solidFill>
                <a:latin typeface="Arial"/>
                <a:cs typeface="Arial"/>
              </a:rPr>
              <a:t>y</a:t>
            </a:r>
            <a:r>
              <a:rPr sz="3725" b="1" spc="-40" dirty="0">
                <a:solidFill>
                  <a:srgbClr val="006600"/>
                </a:solidFill>
                <a:latin typeface="Arial"/>
                <a:cs typeface="Arial"/>
              </a:rPr>
              <a:t>p</a:t>
            </a:r>
            <a:r>
              <a:rPr sz="3725" b="1" spc="-30" dirty="0">
                <a:solidFill>
                  <a:srgbClr val="006600"/>
                </a:solidFill>
                <a:latin typeface="Arial"/>
                <a:cs typeface="Arial"/>
              </a:rPr>
              <a:t>e</a:t>
            </a:r>
            <a:r>
              <a:rPr sz="3725" b="1" dirty="0">
                <a:solidFill>
                  <a:srgbClr val="006600"/>
                </a:solidFill>
                <a:latin typeface="Arial"/>
                <a:cs typeface="Arial"/>
              </a:rPr>
              <a:t>:</a:t>
            </a:r>
            <a:r>
              <a:rPr sz="3725" b="1" spc="-35" dirty="0">
                <a:solidFill>
                  <a:srgbClr val="006600"/>
                </a:solidFill>
                <a:latin typeface="Arial"/>
                <a:cs typeface="Arial"/>
              </a:rPr>
              <a:t> </a:t>
            </a:r>
            <a:r>
              <a:rPr sz="3725" b="1" spc="-52" dirty="0">
                <a:solidFill>
                  <a:srgbClr val="006600"/>
                </a:solidFill>
                <a:latin typeface="Arial"/>
                <a:cs typeface="Arial"/>
              </a:rPr>
              <a:t>E</a:t>
            </a:r>
            <a:r>
              <a:rPr sz="3725" b="1" spc="-30" dirty="0">
                <a:solidFill>
                  <a:srgbClr val="006600"/>
                </a:solidFill>
                <a:latin typeface="Arial"/>
                <a:cs typeface="Arial"/>
              </a:rPr>
              <a:t>a</a:t>
            </a:r>
            <a:r>
              <a:rPr sz="3725" b="1" spc="-40" dirty="0">
                <a:solidFill>
                  <a:srgbClr val="006600"/>
                </a:solidFill>
                <a:latin typeface="Arial"/>
                <a:cs typeface="Arial"/>
              </a:rPr>
              <a:t>r</a:t>
            </a:r>
            <a:r>
              <a:rPr sz="3725" b="1" spc="-9" dirty="0">
                <a:solidFill>
                  <a:srgbClr val="006600"/>
                </a:solidFill>
                <a:latin typeface="Arial"/>
                <a:cs typeface="Arial"/>
              </a:rPr>
              <a:t>l</a:t>
            </a:r>
            <a:r>
              <a:rPr sz="3725" b="1" dirty="0">
                <a:solidFill>
                  <a:srgbClr val="006600"/>
                </a:solidFill>
                <a:latin typeface="Arial"/>
                <a:cs typeface="Arial"/>
              </a:rPr>
              <a:t>y</a:t>
            </a:r>
            <a:r>
              <a:rPr sz="3725" b="1" spc="-51" dirty="0">
                <a:solidFill>
                  <a:srgbClr val="006600"/>
                </a:solidFill>
                <a:latin typeface="Arial"/>
                <a:cs typeface="Arial"/>
              </a:rPr>
              <a:t> </a:t>
            </a:r>
            <a:r>
              <a:rPr sz="3725" b="1" spc="-61" dirty="0">
                <a:solidFill>
                  <a:srgbClr val="006600"/>
                </a:solidFill>
                <a:latin typeface="Arial"/>
                <a:cs typeface="Arial"/>
              </a:rPr>
              <a:t>C</a:t>
            </a:r>
            <a:r>
              <a:rPr sz="3725" b="1" spc="-52" dirty="0">
                <a:solidFill>
                  <a:srgbClr val="006600"/>
                </a:solidFill>
                <a:latin typeface="Arial"/>
                <a:cs typeface="Arial"/>
              </a:rPr>
              <a:t>AP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spc="-61" dirty="0">
                <a:solidFill>
                  <a:srgbClr val="006600"/>
                </a:solidFill>
                <a:latin typeface="Arial"/>
                <a:cs typeface="Arial"/>
              </a:rPr>
              <a:t>A</a:t>
            </a:r>
            <a:r>
              <a:rPr sz="3725" b="1" dirty="0">
                <a:solidFill>
                  <a:srgbClr val="006600"/>
                </a:solidFill>
                <a:latin typeface="Arial"/>
                <a:cs typeface="Arial"/>
              </a:rPr>
              <a:t>s</a:t>
            </a:r>
            <a:endParaRPr sz="3725">
              <a:latin typeface="Arial"/>
              <a:cs typeface="Arial"/>
            </a:endParaRPr>
          </a:p>
        </p:txBody>
      </p:sp>
      <p:sp>
        <p:nvSpPr>
          <p:cNvPr id="11" name="object 11"/>
          <p:cNvSpPr txBox="1"/>
          <p:nvPr/>
        </p:nvSpPr>
        <p:spPr>
          <a:xfrm>
            <a:off x="1302270" y="2617203"/>
            <a:ext cx="4686071"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G</a:t>
            </a:r>
            <a:r>
              <a:rPr sz="2897" spc="4" dirty="0">
                <a:latin typeface="Arial"/>
                <a:cs typeface="Arial"/>
              </a:rPr>
              <a:t>ene</a:t>
            </a:r>
            <a:r>
              <a:rPr sz="2897" spc="9" dirty="0">
                <a:latin typeface="Arial"/>
                <a:cs typeface="Arial"/>
              </a:rPr>
              <a:t>r</a:t>
            </a:r>
            <a:r>
              <a:rPr sz="2897" spc="4" dirty="0">
                <a:latin typeface="Arial"/>
                <a:cs typeface="Arial"/>
              </a:rPr>
              <a:t>a</a:t>
            </a:r>
            <a:r>
              <a:rPr sz="2897" dirty="0">
                <a:latin typeface="Arial"/>
                <a:cs typeface="Arial"/>
              </a:rPr>
              <a:t>t</a:t>
            </a:r>
            <a:r>
              <a:rPr sz="2897" spc="4" dirty="0">
                <a:latin typeface="Arial"/>
                <a:cs typeface="Arial"/>
              </a:rPr>
              <a:t>e</a:t>
            </a:r>
            <a:r>
              <a:rPr sz="2897" dirty="0">
                <a:latin typeface="Arial"/>
                <a:cs typeface="Arial"/>
              </a:rPr>
              <a:t>d </a:t>
            </a:r>
            <a:r>
              <a:rPr sz="2897" spc="4" dirty="0">
                <a:latin typeface="Arial"/>
                <a:cs typeface="Arial"/>
              </a:rPr>
              <a:t>b</a:t>
            </a:r>
            <a:r>
              <a:rPr sz="2897" dirty="0">
                <a:latin typeface="Arial"/>
                <a:cs typeface="Arial"/>
              </a:rPr>
              <a:t>y t</a:t>
            </a:r>
            <a:r>
              <a:rPr sz="2897" spc="4" dirty="0">
                <a:latin typeface="Arial"/>
                <a:cs typeface="Arial"/>
              </a:rPr>
              <a:t>h</a:t>
            </a:r>
            <a:r>
              <a:rPr sz="2897" dirty="0">
                <a:latin typeface="Arial"/>
                <a:cs typeface="Arial"/>
              </a:rPr>
              <a:t>e </a:t>
            </a:r>
            <a:r>
              <a:rPr sz="2897" spc="-9" dirty="0">
                <a:latin typeface="Arial"/>
                <a:cs typeface="Arial"/>
              </a:rPr>
              <a:t>E</a:t>
            </a:r>
            <a:r>
              <a:rPr sz="2897" dirty="0">
                <a:latin typeface="Arial"/>
                <a:cs typeface="Arial"/>
              </a:rPr>
              <a:t>Z-</a:t>
            </a:r>
            <a:r>
              <a:rPr sz="2897" spc="-9" dirty="0">
                <a:latin typeface="Arial"/>
                <a:cs typeface="Arial"/>
              </a:rPr>
              <a:t>G</a:t>
            </a:r>
            <a:r>
              <a:rPr sz="2897" spc="9" dirty="0">
                <a:latin typeface="Arial"/>
                <a:cs typeface="Arial"/>
              </a:rPr>
              <a:t>i</a:t>
            </a:r>
            <a:r>
              <a:rPr sz="2897" dirty="0">
                <a:latin typeface="Arial"/>
                <a:cs typeface="Arial"/>
              </a:rPr>
              <a:t>m</a:t>
            </a:r>
            <a:r>
              <a:rPr sz="2897" spc="4" dirty="0">
                <a:latin typeface="Arial"/>
                <a:cs typeface="Arial"/>
              </a:rPr>
              <a:t>p</a:t>
            </a:r>
            <a:r>
              <a:rPr sz="2897" dirty="0">
                <a:latin typeface="Arial"/>
                <a:cs typeface="Arial"/>
              </a:rPr>
              <a:t>y</a:t>
            </a:r>
            <a:endParaRPr sz="2897">
              <a:latin typeface="Arial"/>
              <a:cs typeface="Arial"/>
            </a:endParaRPr>
          </a:p>
        </p:txBody>
      </p:sp>
      <p:sp>
        <p:nvSpPr>
          <p:cNvPr id="10" name="object 10"/>
          <p:cNvSpPr txBox="1"/>
          <p:nvPr/>
        </p:nvSpPr>
        <p:spPr>
          <a:xfrm>
            <a:off x="6009367" y="2617203"/>
            <a:ext cx="1555619"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p</a:t>
            </a:r>
            <a:r>
              <a:rPr sz="2897" spc="9" dirty="0">
                <a:latin typeface="Arial"/>
                <a:cs typeface="Arial"/>
              </a:rPr>
              <a:t>r</a:t>
            </a:r>
            <a:r>
              <a:rPr sz="2897" spc="-4" dirty="0">
                <a:latin typeface="Arial"/>
                <a:cs typeface="Arial"/>
              </a:rPr>
              <a:t>o</a:t>
            </a:r>
            <a:r>
              <a:rPr sz="2897" spc="14" dirty="0">
                <a:latin typeface="Arial"/>
                <a:cs typeface="Arial"/>
              </a:rPr>
              <a:t>g</a:t>
            </a:r>
            <a:r>
              <a:rPr sz="2897" dirty="0">
                <a:latin typeface="Arial"/>
                <a:cs typeface="Arial"/>
              </a:rPr>
              <a:t>r</a:t>
            </a:r>
            <a:r>
              <a:rPr sz="2897" spc="4" dirty="0">
                <a:latin typeface="Arial"/>
                <a:cs typeface="Arial"/>
              </a:rPr>
              <a:t>a</a:t>
            </a:r>
            <a:r>
              <a:rPr sz="2897" dirty="0">
                <a:latin typeface="Arial"/>
                <a:cs typeface="Arial"/>
              </a:rPr>
              <a:t>m;</a:t>
            </a:r>
            <a:endParaRPr sz="2897">
              <a:latin typeface="Arial"/>
              <a:cs typeface="Arial"/>
            </a:endParaRPr>
          </a:p>
        </p:txBody>
      </p:sp>
      <p:sp>
        <p:nvSpPr>
          <p:cNvPr id="9" name="object 9"/>
          <p:cNvSpPr txBox="1"/>
          <p:nvPr/>
        </p:nvSpPr>
        <p:spPr>
          <a:xfrm>
            <a:off x="947463" y="2658991"/>
            <a:ext cx="273703" cy="791085"/>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321"/>
              </a:spcBef>
            </a:pPr>
            <a:r>
              <a:rPr sz="2173" dirty="0">
                <a:solidFill>
                  <a:srgbClr val="006600"/>
                </a:solidFill>
                <a:latin typeface="Wingdings"/>
                <a:cs typeface="Wingdings"/>
              </a:rPr>
              <a:t></a:t>
            </a:r>
            <a:endParaRPr sz="2173">
              <a:latin typeface="Wingdings"/>
              <a:cs typeface="Wingdings"/>
            </a:endParaRPr>
          </a:p>
        </p:txBody>
      </p:sp>
      <p:sp>
        <p:nvSpPr>
          <p:cNvPr id="8" name="object 8"/>
          <p:cNvSpPr txBox="1"/>
          <p:nvPr/>
        </p:nvSpPr>
        <p:spPr>
          <a:xfrm>
            <a:off x="1302271" y="3106047"/>
            <a:ext cx="940528"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U</a:t>
            </a:r>
            <a:r>
              <a:rPr sz="2897" spc="9" dirty="0">
                <a:latin typeface="Arial"/>
                <a:cs typeface="Arial"/>
              </a:rPr>
              <a:t>s</a:t>
            </a:r>
            <a:r>
              <a:rPr sz="2897" spc="4" dirty="0">
                <a:latin typeface="Arial"/>
                <a:cs typeface="Arial"/>
              </a:rPr>
              <a:t>e</a:t>
            </a:r>
            <a:r>
              <a:rPr sz="2897" dirty="0">
                <a:latin typeface="Arial"/>
                <a:cs typeface="Arial"/>
              </a:rPr>
              <a:t>d</a:t>
            </a:r>
            <a:endParaRPr sz="2897">
              <a:latin typeface="Arial"/>
              <a:cs typeface="Arial"/>
            </a:endParaRPr>
          </a:p>
        </p:txBody>
      </p:sp>
      <p:sp>
        <p:nvSpPr>
          <p:cNvPr id="7" name="object 7"/>
          <p:cNvSpPr txBox="1"/>
          <p:nvPr/>
        </p:nvSpPr>
        <p:spPr>
          <a:xfrm>
            <a:off x="2264190" y="3106047"/>
            <a:ext cx="1741178"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p</a:t>
            </a:r>
            <a:r>
              <a:rPr sz="2897" spc="9" dirty="0">
                <a:latin typeface="Arial"/>
                <a:cs typeface="Arial"/>
              </a:rPr>
              <a:t>r</a:t>
            </a:r>
            <a:r>
              <a:rPr sz="2897" spc="-4" dirty="0">
                <a:latin typeface="Arial"/>
                <a:cs typeface="Arial"/>
              </a:rPr>
              <a:t>e</a:t>
            </a:r>
            <a:r>
              <a:rPr sz="2897" spc="9" dirty="0">
                <a:latin typeface="Arial"/>
                <a:cs typeface="Arial"/>
              </a:rPr>
              <a:t>v</a:t>
            </a:r>
            <a:r>
              <a:rPr sz="2897" dirty="0">
                <a:latin typeface="Arial"/>
                <a:cs typeface="Arial"/>
              </a:rPr>
              <a:t>i</a:t>
            </a:r>
            <a:r>
              <a:rPr sz="2897" spc="4" dirty="0">
                <a:latin typeface="Arial"/>
                <a:cs typeface="Arial"/>
              </a:rPr>
              <a:t>ou</a:t>
            </a:r>
            <a:r>
              <a:rPr sz="2897" spc="9" dirty="0">
                <a:latin typeface="Arial"/>
                <a:cs typeface="Arial"/>
              </a:rPr>
              <a:t>s</a:t>
            </a:r>
            <a:r>
              <a:rPr sz="2897" dirty="0">
                <a:latin typeface="Arial"/>
                <a:cs typeface="Arial"/>
              </a:rPr>
              <a:t>ly</a:t>
            </a:r>
            <a:endParaRPr sz="2897">
              <a:latin typeface="Arial"/>
              <a:cs typeface="Arial"/>
            </a:endParaRPr>
          </a:p>
        </p:txBody>
      </p:sp>
      <p:sp>
        <p:nvSpPr>
          <p:cNvPr id="6" name="object 6"/>
          <p:cNvSpPr txBox="1"/>
          <p:nvPr/>
        </p:nvSpPr>
        <p:spPr>
          <a:xfrm>
            <a:off x="4026393" y="3106047"/>
            <a:ext cx="492421" cy="394229"/>
          </a:xfrm>
          <a:prstGeom prst="rect">
            <a:avLst/>
          </a:prstGeom>
        </p:spPr>
        <p:txBody>
          <a:bodyPr wrap="square" lIns="0" tIns="0" rIns="0" bIns="0" rtlCol="0">
            <a:noAutofit/>
          </a:bodyPr>
          <a:lstStyle/>
          <a:p>
            <a:pPr marL="13141">
              <a:lnSpc>
                <a:spcPts val="3063"/>
              </a:lnSpc>
              <a:spcBef>
                <a:spcPts val="153"/>
              </a:spcBef>
            </a:pPr>
            <a:r>
              <a:rPr sz="2897" spc="14" dirty="0">
                <a:latin typeface="Arial"/>
                <a:cs typeface="Arial"/>
              </a:rPr>
              <a:t>o</a:t>
            </a:r>
            <a:r>
              <a:rPr sz="2897" dirty="0">
                <a:latin typeface="Arial"/>
                <a:cs typeface="Arial"/>
              </a:rPr>
              <a:t>n</a:t>
            </a:r>
            <a:endParaRPr sz="2897">
              <a:latin typeface="Arial"/>
              <a:cs typeface="Arial"/>
            </a:endParaRPr>
          </a:p>
        </p:txBody>
      </p:sp>
      <p:sp>
        <p:nvSpPr>
          <p:cNvPr id="5" name="object 5"/>
          <p:cNvSpPr txBox="1"/>
          <p:nvPr/>
        </p:nvSpPr>
        <p:spPr>
          <a:xfrm>
            <a:off x="4540207" y="3106047"/>
            <a:ext cx="1248120" cy="394229"/>
          </a:xfrm>
          <a:prstGeom prst="rect">
            <a:avLst/>
          </a:prstGeom>
        </p:spPr>
        <p:txBody>
          <a:bodyPr wrap="square" lIns="0" tIns="0" rIns="0" bIns="0" rtlCol="0">
            <a:noAutofit/>
          </a:bodyPr>
          <a:lstStyle/>
          <a:p>
            <a:pPr marL="13141">
              <a:lnSpc>
                <a:spcPts val="3063"/>
              </a:lnSpc>
              <a:spcBef>
                <a:spcPts val="153"/>
              </a:spcBef>
            </a:pPr>
            <a:r>
              <a:rPr sz="2897" spc="-20" dirty="0">
                <a:latin typeface="Arial"/>
                <a:cs typeface="Arial"/>
              </a:rPr>
              <a:t>Y</a:t>
            </a:r>
            <a:r>
              <a:rPr sz="2897" spc="14" dirty="0">
                <a:latin typeface="Arial"/>
                <a:cs typeface="Arial"/>
              </a:rPr>
              <a:t>a</a:t>
            </a:r>
            <a:r>
              <a:rPr sz="2897" spc="4" dirty="0">
                <a:latin typeface="Arial"/>
                <a:cs typeface="Arial"/>
              </a:rPr>
              <a:t>h</a:t>
            </a:r>
            <a:r>
              <a:rPr sz="2897" spc="-4" dirty="0">
                <a:latin typeface="Arial"/>
                <a:cs typeface="Arial"/>
              </a:rPr>
              <a:t>o</a:t>
            </a:r>
            <a:r>
              <a:rPr sz="2897" spc="14" dirty="0">
                <a:latin typeface="Arial"/>
                <a:cs typeface="Arial"/>
              </a:rPr>
              <a:t>o</a:t>
            </a:r>
            <a:r>
              <a:rPr sz="2897" dirty="0">
                <a:latin typeface="Arial"/>
                <a:cs typeface="Arial"/>
              </a:rPr>
              <a:t>!</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3</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46446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2523067" y="5149321"/>
            <a:ext cx="4573058" cy="1268104"/>
          </a:xfrm>
          <a:prstGeom prst="rect">
            <a:avLst/>
          </a:prstGeom>
          <a:blipFill>
            <a:blip r:embed="rId2" cstate="print"/>
            <a:stretch>
              <a:fillRect/>
            </a:stretch>
          </a:blipFill>
        </p:spPr>
        <p:txBody>
          <a:bodyPr wrap="square" lIns="0" tIns="0" rIns="0" bIns="0" rtlCol="0">
            <a:noAutofit/>
          </a:bodyPr>
          <a:lstStyle/>
          <a:p>
            <a:endParaRPr sz="1862"/>
          </a:p>
        </p:txBody>
      </p:sp>
      <p:sp>
        <p:nvSpPr>
          <p:cNvPr id="11" name="object 11"/>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0" name="object 10"/>
          <p:cNvSpPr txBox="1"/>
          <p:nvPr/>
        </p:nvSpPr>
        <p:spPr>
          <a:xfrm>
            <a:off x="943522" y="1453142"/>
            <a:ext cx="5956777"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T</a:t>
            </a:r>
            <a:r>
              <a:rPr sz="3725" b="1" spc="-30" dirty="0">
                <a:solidFill>
                  <a:srgbClr val="006600"/>
                </a:solidFill>
                <a:latin typeface="Arial"/>
                <a:cs typeface="Arial"/>
              </a:rPr>
              <a:t>y</a:t>
            </a:r>
            <a:r>
              <a:rPr sz="3725" b="1" spc="-40" dirty="0">
                <a:solidFill>
                  <a:srgbClr val="006600"/>
                </a:solidFill>
                <a:latin typeface="Arial"/>
                <a:cs typeface="Arial"/>
              </a:rPr>
              <a:t>p</a:t>
            </a:r>
            <a:r>
              <a:rPr sz="3725" b="1" spc="-30" dirty="0">
                <a:solidFill>
                  <a:srgbClr val="006600"/>
                </a:solidFill>
                <a:latin typeface="Arial"/>
                <a:cs typeface="Arial"/>
              </a:rPr>
              <a:t>e</a:t>
            </a:r>
            <a:r>
              <a:rPr sz="3725" b="1" dirty="0">
                <a:solidFill>
                  <a:srgbClr val="006600"/>
                </a:solidFill>
                <a:latin typeface="Arial"/>
                <a:cs typeface="Arial"/>
              </a:rPr>
              <a:t>:</a:t>
            </a:r>
            <a:r>
              <a:rPr sz="3725" b="1" spc="-35" dirty="0">
                <a:solidFill>
                  <a:srgbClr val="006600"/>
                </a:solidFill>
                <a:latin typeface="Arial"/>
                <a:cs typeface="Arial"/>
              </a:rPr>
              <a:t> </a:t>
            </a:r>
            <a:r>
              <a:rPr sz="3725" b="1" spc="-20" dirty="0">
                <a:solidFill>
                  <a:srgbClr val="006600"/>
                </a:solidFill>
                <a:latin typeface="Arial"/>
                <a:cs typeface="Arial"/>
              </a:rPr>
              <a:t>I</a:t>
            </a:r>
            <a:r>
              <a:rPr sz="3725" b="1" spc="-71" dirty="0">
                <a:solidFill>
                  <a:srgbClr val="006600"/>
                </a:solidFill>
                <a:latin typeface="Arial"/>
                <a:cs typeface="Arial"/>
              </a:rPr>
              <a:t>m</a:t>
            </a:r>
            <a:r>
              <a:rPr sz="3725" b="1" spc="-40" dirty="0">
                <a:solidFill>
                  <a:srgbClr val="006600"/>
                </a:solidFill>
                <a:latin typeface="Arial"/>
                <a:cs typeface="Arial"/>
              </a:rPr>
              <a:t>p</a:t>
            </a:r>
            <a:r>
              <a:rPr sz="3725" b="1" spc="-30" dirty="0">
                <a:solidFill>
                  <a:srgbClr val="006600"/>
                </a:solidFill>
                <a:latin typeface="Arial"/>
                <a:cs typeface="Arial"/>
              </a:rPr>
              <a:t>r</a:t>
            </a:r>
            <a:r>
              <a:rPr sz="3725" b="1" spc="-40" dirty="0">
                <a:solidFill>
                  <a:srgbClr val="006600"/>
                </a:solidFill>
                <a:latin typeface="Arial"/>
                <a:cs typeface="Arial"/>
              </a:rPr>
              <a:t>o</a:t>
            </a:r>
            <a:r>
              <a:rPr sz="3725" b="1" spc="-30" dirty="0">
                <a:solidFill>
                  <a:srgbClr val="006600"/>
                </a:solidFill>
                <a:latin typeface="Arial"/>
                <a:cs typeface="Arial"/>
              </a:rPr>
              <a:t>ve</a:t>
            </a:r>
            <a:r>
              <a:rPr sz="3725" b="1" dirty="0">
                <a:solidFill>
                  <a:srgbClr val="006600"/>
                </a:solidFill>
                <a:latin typeface="Arial"/>
                <a:cs typeface="Arial"/>
              </a:rPr>
              <a:t>d</a:t>
            </a:r>
            <a:r>
              <a:rPr sz="3725" b="1" spc="-56" dirty="0">
                <a:solidFill>
                  <a:srgbClr val="006600"/>
                </a:solidFill>
                <a:latin typeface="Arial"/>
                <a:cs typeface="Arial"/>
              </a:rPr>
              <a:t> </a:t>
            </a:r>
            <a:r>
              <a:rPr sz="3725" b="1" spc="-61" dirty="0">
                <a:solidFill>
                  <a:srgbClr val="006600"/>
                </a:solidFill>
                <a:latin typeface="Arial"/>
                <a:cs typeface="Arial"/>
              </a:rPr>
              <a:t>C</a:t>
            </a:r>
            <a:r>
              <a:rPr sz="3725" b="1" spc="-52" dirty="0">
                <a:solidFill>
                  <a:srgbClr val="006600"/>
                </a:solidFill>
                <a:latin typeface="Arial"/>
                <a:cs typeface="Arial"/>
              </a:rPr>
              <a:t>AP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dirty="0">
                <a:solidFill>
                  <a:srgbClr val="006600"/>
                </a:solidFill>
                <a:latin typeface="Arial"/>
                <a:cs typeface="Arial"/>
              </a:rPr>
              <a:t>A</a:t>
            </a:r>
            <a:endParaRPr sz="3725">
              <a:latin typeface="Arial"/>
              <a:cs typeface="Arial"/>
            </a:endParaRPr>
          </a:p>
        </p:txBody>
      </p:sp>
      <p:sp>
        <p:nvSpPr>
          <p:cNvPr id="9" name="object 9"/>
          <p:cNvSpPr txBox="1"/>
          <p:nvPr/>
        </p:nvSpPr>
        <p:spPr>
          <a:xfrm>
            <a:off x="1302270" y="2617203"/>
            <a:ext cx="5970060" cy="1398199"/>
          </a:xfrm>
          <a:prstGeom prst="rect">
            <a:avLst/>
          </a:prstGeom>
        </p:spPr>
        <p:txBody>
          <a:bodyPr wrap="square" lIns="0" tIns="0" rIns="0" bIns="0" rtlCol="0">
            <a:noAutofit/>
          </a:bodyPr>
          <a:lstStyle/>
          <a:p>
            <a:pPr marL="13141" marR="63463">
              <a:lnSpc>
                <a:spcPts val="3063"/>
              </a:lnSpc>
              <a:spcBef>
                <a:spcPts val="153"/>
              </a:spcBef>
            </a:pPr>
            <a:r>
              <a:rPr sz="2897" spc="4" dirty="0">
                <a:latin typeface="Arial"/>
                <a:cs typeface="Arial"/>
              </a:rPr>
              <a:t>h</a:t>
            </a:r>
            <a:r>
              <a:rPr sz="2897" dirty="0">
                <a:latin typeface="Arial"/>
                <a:cs typeface="Arial"/>
              </a:rPr>
              <a:t>i</a:t>
            </a:r>
            <a:r>
              <a:rPr sz="2897" spc="4" dirty="0">
                <a:latin typeface="Arial"/>
                <a:cs typeface="Arial"/>
              </a:rPr>
              <a:t>g</a:t>
            </a:r>
            <a:r>
              <a:rPr sz="2897" dirty="0">
                <a:latin typeface="Arial"/>
                <a:cs typeface="Arial"/>
              </a:rPr>
              <a:t>h </a:t>
            </a:r>
            <a:r>
              <a:rPr sz="2897" spc="9" dirty="0">
                <a:latin typeface="Arial"/>
                <a:cs typeface="Arial"/>
              </a:rPr>
              <a:t>c</a:t>
            </a:r>
            <a:r>
              <a:rPr sz="2897" spc="4" dirty="0">
                <a:latin typeface="Arial"/>
                <a:cs typeface="Arial"/>
              </a:rPr>
              <a:t>on</a:t>
            </a:r>
            <a:r>
              <a:rPr sz="2897" dirty="0">
                <a:latin typeface="Arial"/>
                <a:cs typeface="Arial"/>
              </a:rPr>
              <a:t>tr</a:t>
            </a:r>
            <a:r>
              <a:rPr sz="2897" spc="4" dirty="0">
                <a:latin typeface="Arial"/>
                <a:cs typeface="Arial"/>
              </a:rPr>
              <a:t>a</a:t>
            </a:r>
            <a:r>
              <a:rPr sz="2897" spc="9" dirty="0">
                <a:latin typeface="Arial"/>
                <a:cs typeface="Arial"/>
              </a:rPr>
              <a:t>s</a:t>
            </a:r>
            <a:r>
              <a:rPr sz="2897" dirty="0">
                <a:latin typeface="Arial"/>
                <a:cs typeface="Arial"/>
              </a:rPr>
              <a:t>t f</a:t>
            </a:r>
            <a:r>
              <a:rPr sz="2897" spc="4" dirty="0">
                <a:latin typeface="Arial"/>
                <a:cs typeface="Arial"/>
              </a:rPr>
              <a:t>o</a:t>
            </a:r>
            <a:r>
              <a:rPr sz="2897" dirty="0">
                <a:latin typeface="Arial"/>
                <a:cs typeface="Arial"/>
              </a:rPr>
              <a:t>r </a:t>
            </a:r>
            <a:r>
              <a:rPr sz="2897" spc="4" dirty="0">
                <a:latin typeface="Arial"/>
                <a:cs typeface="Arial"/>
              </a:rPr>
              <a:t>hu</a:t>
            </a:r>
            <a:r>
              <a:rPr sz="2897" dirty="0">
                <a:latin typeface="Arial"/>
                <a:cs typeface="Arial"/>
              </a:rPr>
              <a:t>m</a:t>
            </a:r>
            <a:r>
              <a:rPr sz="2897" spc="4" dirty="0">
                <a:latin typeface="Arial"/>
                <a:cs typeface="Arial"/>
              </a:rPr>
              <a:t>a</a:t>
            </a:r>
            <a:r>
              <a:rPr sz="2897" dirty="0">
                <a:latin typeface="Arial"/>
                <a:cs typeface="Arial"/>
              </a:rPr>
              <a:t>n </a:t>
            </a:r>
            <a:r>
              <a:rPr sz="2897" spc="9" dirty="0">
                <a:latin typeface="Arial"/>
                <a:cs typeface="Arial"/>
              </a:rPr>
              <a:t>r</a:t>
            </a:r>
            <a:r>
              <a:rPr sz="2897" spc="4" dirty="0">
                <a:latin typeface="Arial"/>
                <a:cs typeface="Arial"/>
              </a:rPr>
              <a:t>eadab</a:t>
            </a:r>
            <a:r>
              <a:rPr sz="2897" dirty="0">
                <a:latin typeface="Arial"/>
                <a:cs typeface="Arial"/>
              </a:rPr>
              <a:t>il</a:t>
            </a:r>
            <a:r>
              <a:rPr sz="2897" spc="9" dirty="0">
                <a:latin typeface="Arial"/>
                <a:cs typeface="Arial"/>
              </a:rPr>
              <a:t>i</a:t>
            </a:r>
            <a:r>
              <a:rPr sz="2897" dirty="0">
                <a:latin typeface="Arial"/>
                <a:cs typeface="Arial"/>
              </a:rPr>
              <a:t>ty;</a:t>
            </a:r>
            <a:endParaRPr sz="2897">
              <a:latin typeface="Arial"/>
              <a:cs typeface="Arial"/>
            </a:endParaRPr>
          </a:p>
          <a:p>
            <a:pPr marL="13141">
              <a:lnSpc>
                <a:spcPct val="95825"/>
              </a:lnSpc>
              <a:spcBef>
                <a:spcPts val="468"/>
              </a:spcBef>
            </a:pPr>
            <a:r>
              <a:rPr sz="2897" dirty="0">
                <a:latin typeface="Arial"/>
                <a:cs typeface="Arial"/>
              </a:rPr>
              <a:t>m</a:t>
            </a:r>
            <a:r>
              <a:rPr sz="2897" spc="4" dirty="0">
                <a:latin typeface="Arial"/>
                <a:cs typeface="Arial"/>
              </a:rPr>
              <a:t>ed</a:t>
            </a:r>
            <a:r>
              <a:rPr sz="2897" dirty="0">
                <a:latin typeface="Arial"/>
                <a:cs typeface="Arial"/>
              </a:rPr>
              <a:t>i</a:t>
            </a:r>
            <a:r>
              <a:rPr sz="2897" spc="4" dirty="0">
                <a:latin typeface="Arial"/>
                <a:cs typeface="Arial"/>
              </a:rPr>
              <a:t>u</a:t>
            </a:r>
            <a:r>
              <a:rPr sz="2897" dirty="0">
                <a:latin typeface="Arial"/>
                <a:cs typeface="Arial"/>
              </a:rPr>
              <a:t>m, </a:t>
            </a:r>
            <a:r>
              <a:rPr sz="2897" spc="4" dirty="0">
                <a:latin typeface="Arial"/>
                <a:cs typeface="Arial"/>
              </a:rPr>
              <a:t>pe</a:t>
            </a:r>
            <a:r>
              <a:rPr sz="2897" spc="9" dirty="0">
                <a:latin typeface="Arial"/>
                <a:cs typeface="Arial"/>
              </a:rPr>
              <a:t>r</a:t>
            </a:r>
            <a:r>
              <a:rPr sz="2897" dirty="0">
                <a:latin typeface="Arial"/>
                <a:cs typeface="Arial"/>
              </a:rPr>
              <a:t>-c</a:t>
            </a:r>
            <a:r>
              <a:rPr sz="2897" spc="14" dirty="0">
                <a:latin typeface="Arial"/>
                <a:cs typeface="Arial"/>
              </a:rPr>
              <a:t>h</a:t>
            </a:r>
            <a:r>
              <a:rPr sz="2897" spc="4" dirty="0">
                <a:latin typeface="Arial"/>
                <a:cs typeface="Arial"/>
              </a:rPr>
              <a:t>a</a:t>
            </a:r>
            <a:r>
              <a:rPr sz="2897" dirty="0">
                <a:latin typeface="Arial"/>
                <a:cs typeface="Arial"/>
              </a:rPr>
              <a:t>r</a:t>
            </a:r>
            <a:r>
              <a:rPr sz="2897" spc="4" dirty="0">
                <a:latin typeface="Arial"/>
                <a:cs typeface="Arial"/>
              </a:rPr>
              <a:t>a</a:t>
            </a:r>
            <a:r>
              <a:rPr sz="2897" spc="9" dirty="0">
                <a:latin typeface="Arial"/>
                <a:cs typeface="Arial"/>
              </a:rPr>
              <a:t>c</a:t>
            </a:r>
            <a:r>
              <a:rPr sz="2897" dirty="0">
                <a:latin typeface="Arial"/>
                <a:cs typeface="Arial"/>
              </a:rPr>
              <a:t>t</a:t>
            </a:r>
            <a:r>
              <a:rPr sz="2897" spc="-4" dirty="0">
                <a:latin typeface="Arial"/>
                <a:cs typeface="Arial"/>
              </a:rPr>
              <a:t>e</a:t>
            </a:r>
            <a:r>
              <a:rPr sz="2897" dirty="0">
                <a:latin typeface="Arial"/>
                <a:cs typeface="Arial"/>
              </a:rPr>
              <a:t>r</a:t>
            </a:r>
            <a:r>
              <a:rPr sz="2897" spc="9" dirty="0">
                <a:latin typeface="Arial"/>
                <a:cs typeface="Arial"/>
              </a:rPr>
              <a:t> </a:t>
            </a:r>
            <a:r>
              <a:rPr sz="2897" spc="4" dirty="0">
                <a:latin typeface="Arial"/>
                <a:cs typeface="Arial"/>
              </a:rPr>
              <a:t>pe</a:t>
            </a:r>
            <a:r>
              <a:rPr sz="2897" spc="9" dirty="0">
                <a:latin typeface="Arial"/>
                <a:cs typeface="Arial"/>
              </a:rPr>
              <a:t>r</a:t>
            </a:r>
            <a:r>
              <a:rPr sz="2897" dirty="0">
                <a:latin typeface="Arial"/>
                <a:cs typeface="Arial"/>
              </a:rPr>
              <a:t>t</a:t>
            </a:r>
            <a:r>
              <a:rPr sz="2897" spc="4" dirty="0">
                <a:latin typeface="Arial"/>
                <a:cs typeface="Arial"/>
              </a:rPr>
              <a:t>u</a:t>
            </a:r>
            <a:r>
              <a:rPr sz="2897" dirty="0">
                <a:latin typeface="Arial"/>
                <a:cs typeface="Arial"/>
              </a:rPr>
              <a:t>r</a:t>
            </a:r>
            <a:r>
              <a:rPr sz="2897" spc="4" dirty="0">
                <a:latin typeface="Arial"/>
                <a:cs typeface="Arial"/>
              </a:rPr>
              <a:t>ba</a:t>
            </a:r>
            <a:r>
              <a:rPr sz="2897" dirty="0">
                <a:latin typeface="Arial"/>
                <a:cs typeface="Arial"/>
              </a:rPr>
              <a:t>t</a:t>
            </a:r>
            <a:r>
              <a:rPr sz="2897" spc="9" dirty="0">
                <a:latin typeface="Arial"/>
                <a:cs typeface="Arial"/>
              </a:rPr>
              <a:t>i</a:t>
            </a:r>
            <a:r>
              <a:rPr sz="2897" spc="4" dirty="0">
                <a:latin typeface="Arial"/>
                <a:cs typeface="Arial"/>
              </a:rPr>
              <a:t>on</a:t>
            </a:r>
            <a:r>
              <a:rPr sz="2897" dirty="0">
                <a:latin typeface="Arial"/>
                <a:cs typeface="Arial"/>
              </a:rPr>
              <a:t>;</a:t>
            </a:r>
            <a:endParaRPr sz="2897">
              <a:latin typeface="Arial"/>
              <a:cs typeface="Arial"/>
            </a:endParaRPr>
          </a:p>
          <a:p>
            <a:pPr marL="13141" marR="63463">
              <a:lnSpc>
                <a:spcPct val="95825"/>
              </a:lnSpc>
              <a:spcBef>
                <a:spcPts val="621"/>
              </a:spcBef>
            </a:pPr>
            <a:r>
              <a:rPr sz="2897" dirty="0">
                <a:latin typeface="Arial"/>
                <a:cs typeface="Arial"/>
              </a:rPr>
              <a:t>r</a:t>
            </a:r>
            <a:r>
              <a:rPr sz="2897" spc="14" dirty="0">
                <a:latin typeface="Arial"/>
                <a:cs typeface="Arial"/>
              </a:rPr>
              <a:t>a</a:t>
            </a:r>
            <a:r>
              <a:rPr sz="2897" spc="4" dirty="0">
                <a:latin typeface="Arial"/>
                <a:cs typeface="Arial"/>
              </a:rPr>
              <a:t>n</a:t>
            </a:r>
            <a:r>
              <a:rPr sz="2897" spc="-4" dirty="0">
                <a:latin typeface="Arial"/>
                <a:cs typeface="Arial"/>
              </a:rPr>
              <a:t>d</a:t>
            </a:r>
            <a:r>
              <a:rPr sz="2897" spc="14" dirty="0">
                <a:latin typeface="Arial"/>
                <a:cs typeface="Arial"/>
              </a:rPr>
              <a:t>o</a:t>
            </a:r>
            <a:r>
              <a:rPr sz="2897" dirty="0">
                <a:latin typeface="Arial"/>
                <a:cs typeface="Arial"/>
              </a:rPr>
              <a:t>m</a:t>
            </a:r>
            <a:r>
              <a:rPr sz="2897" spc="-9" dirty="0">
                <a:latin typeface="Arial"/>
                <a:cs typeface="Arial"/>
              </a:rPr>
              <a:t> </a:t>
            </a:r>
            <a:r>
              <a:rPr sz="2897" dirty="0">
                <a:latin typeface="Arial"/>
                <a:cs typeface="Arial"/>
              </a:rPr>
              <a:t>f</a:t>
            </a:r>
            <a:r>
              <a:rPr sz="2897" spc="4" dirty="0">
                <a:latin typeface="Arial"/>
                <a:cs typeface="Arial"/>
              </a:rPr>
              <a:t>on</a:t>
            </a:r>
            <a:r>
              <a:rPr sz="2897" dirty="0">
                <a:latin typeface="Arial"/>
                <a:cs typeface="Arial"/>
              </a:rPr>
              <a:t>ts</a:t>
            </a:r>
            <a:r>
              <a:rPr sz="2897" spc="14" dirty="0">
                <a:latin typeface="Arial"/>
                <a:cs typeface="Arial"/>
              </a:rPr>
              <a:t> </a:t>
            </a:r>
            <a:r>
              <a:rPr sz="2897" spc="4" dirty="0">
                <a:latin typeface="Arial"/>
                <a:cs typeface="Arial"/>
              </a:rPr>
              <a:t>pe</a:t>
            </a:r>
            <a:r>
              <a:rPr sz="2897" dirty="0">
                <a:latin typeface="Arial"/>
                <a:cs typeface="Arial"/>
              </a:rPr>
              <a:t>r </a:t>
            </a:r>
            <a:r>
              <a:rPr sz="2897" spc="9" dirty="0">
                <a:latin typeface="Arial"/>
                <a:cs typeface="Arial"/>
              </a:rPr>
              <a:t>c</a:t>
            </a:r>
            <a:r>
              <a:rPr sz="2897" spc="4" dirty="0">
                <a:latin typeface="Arial"/>
                <a:cs typeface="Arial"/>
              </a:rPr>
              <a:t>ha</a:t>
            </a:r>
            <a:r>
              <a:rPr sz="2897" dirty="0">
                <a:latin typeface="Arial"/>
                <a:cs typeface="Arial"/>
              </a:rPr>
              <a:t>r</a:t>
            </a:r>
            <a:r>
              <a:rPr sz="2897" spc="4" dirty="0">
                <a:latin typeface="Arial"/>
                <a:cs typeface="Arial"/>
              </a:rPr>
              <a:t>a</a:t>
            </a:r>
            <a:r>
              <a:rPr sz="2897" spc="9" dirty="0">
                <a:latin typeface="Arial"/>
                <a:cs typeface="Arial"/>
              </a:rPr>
              <a:t>c</a:t>
            </a:r>
            <a:r>
              <a:rPr sz="2897" dirty="0">
                <a:latin typeface="Arial"/>
                <a:cs typeface="Arial"/>
              </a:rPr>
              <a:t>t</a:t>
            </a:r>
            <a:r>
              <a:rPr sz="2897" spc="4" dirty="0">
                <a:latin typeface="Arial"/>
                <a:cs typeface="Arial"/>
              </a:rPr>
              <a:t>e</a:t>
            </a:r>
            <a:r>
              <a:rPr sz="2897" dirty="0">
                <a:latin typeface="Arial"/>
                <a:cs typeface="Arial"/>
              </a:rPr>
              <a:t>r;</a:t>
            </a:r>
            <a:endParaRPr sz="2897">
              <a:latin typeface="Arial"/>
              <a:cs typeface="Arial"/>
            </a:endParaRPr>
          </a:p>
        </p:txBody>
      </p:sp>
      <p:sp>
        <p:nvSpPr>
          <p:cNvPr id="8" name="object 8"/>
          <p:cNvSpPr txBox="1"/>
          <p:nvPr/>
        </p:nvSpPr>
        <p:spPr>
          <a:xfrm>
            <a:off x="947463" y="2658991"/>
            <a:ext cx="273703" cy="1808197"/>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425"/>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541"/>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541"/>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1302270" y="4123158"/>
            <a:ext cx="633666"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l</a:t>
            </a:r>
            <a:r>
              <a:rPr sz="2897" spc="4" dirty="0">
                <a:latin typeface="Arial"/>
                <a:cs typeface="Arial"/>
              </a:rPr>
              <a:t>o</a:t>
            </a:r>
            <a:r>
              <a:rPr sz="2897" dirty="0">
                <a:latin typeface="Arial"/>
                <a:cs typeface="Arial"/>
              </a:rPr>
              <a:t>w</a:t>
            </a:r>
            <a:endParaRPr sz="2897">
              <a:latin typeface="Arial"/>
              <a:cs typeface="Arial"/>
            </a:endParaRPr>
          </a:p>
        </p:txBody>
      </p:sp>
      <p:sp>
        <p:nvSpPr>
          <p:cNvPr id="6" name="object 6"/>
          <p:cNvSpPr txBox="1"/>
          <p:nvPr/>
        </p:nvSpPr>
        <p:spPr>
          <a:xfrm>
            <a:off x="1956691" y="4123158"/>
            <a:ext cx="2007575" cy="394229"/>
          </a:xfrm>
          <a:prstGeom prst="rect">
            <a:avLst/>
          </a:prstGeom>
        </p:spPr>
        <p:txBody>
          <a:bodyPr wrap="square" lIns="0" tIns="0" rIns="0" bIns="0" rtlCol="0">
            <a:noAutofit/>
          </a:bodyPr>
          <a:lstStyle/>
          <a:p>
            <a:pPr marL="13141">
              <a:lnSpc>
                <a:spcPts val="3063"/>
              </a:lnSpc>
              <a:spcBef>
                <a:spcPts val="153"/>
              </a:spcBef>
            </a:pPr>
            <a:r>
              <a:rPr sz="2897" spc="4" dirty="0">
                <a:solidFill>
                  <a:srgbClr val="99CC00"/>
                </a:solidFill>
                <a:latin typeface="Arial"/>
                <a:cs typeface="Arial"/>
              </a:rPr>
              <a:t>ba</a:t>
            </a:r>
            <a:r>
              <a:rPr sz="2897" dirty="0">
                <a:solidFill>
                  <a:srgbClr val="99CC00"/>
                </a:solidFill>
                <a:latin typeface="Arial"/>
                <a:cs typeface="Arial"/>
              </a:rPr>
              <a:t>c</a:t>
            </a:r>
            <a:r>
              <a:rPr sz="2897" spc="9" dirty="0">
                <a:solidFill>
                  <a:srgbClr val="99CC00"/>
                </a:solidFill>
                <a:latin typeface="Arial"/>
                <a:cs typeface="Arial"/>
              </a:rPr>
              <a:t>k</a:t>
            </a:r>
            <a:r>
              <a:rPr sz="2897" spc="4" dirty="0">
                <a:solidFill>
                  <a:srgbClr val="99CC00"/>
                </a:solidFill>
                <a:latin typeface="Arial"/>
                <a:cs typeface="Arial"/>
              </a:rPr>
              <a:t>g</a:t>
            </a:r>
            <a:r>
              <a:rPr sz="2897" dirty="0">
                <a:solidFill>
                  <a:srgbClr val="99CC00"/>
                </a:solidFill>
                <a:latin typeface="Arial"/>
                <a:cs typeface="Arial"/>
              </a:rPr>
              <a:t>r</a:t>
            </a:r>
            <a:r>
              <a:rPr sz="2897" spc="4" dirty="0">
                <a:solidFill>
                  <a:srgbClr val="99CC00"/>
                </a:solidFill>
                <a:latin typeface="Arial"/>
                <a:cs typeface="Arial"/>
              </a:rPr>
              <a:t>oun</a:t>
            </a:r>
            <a:r>
              <a:rPr sz="2897" dirty="0">
                <a:solidFill>
                  <a:srgbClr val="99CC00"/>
                </a:solidFill>
                <a:latin typeface="Arial"/>
                <a:cs typeface="Arial"/>
              </a:rPr>
              <a:t>d</a:t>
            </a:r>
            <a:endParaRPr sz="2897">
              <a:latin typeface="Arial"/>
              <a:cs typeface="Arial"/>
            </a:endParaRPr>
          </a:p>
        </p:txBody>
      </p:sp>
      <p:sp>
        <p:nvSpPr>
          <p:cNvPr id="5" name="object 5"/>
          <p:cNvSpPr txBox="1"/>
          <p:nvPr/>
        </p:nvSpPr>
        <p:spPr>
          <a:xfrm>
            <a:off x="3985657" y="4123158"/>
            <a:ext cx="1065461" cy="394229"/>
          </a:xfrm>
          <a:prstGeom prst="rect">
            <a:avLst/>
          </a:prstGeom>
        </p:spPr>
        <p:txBody>
          <a:bodyPr wrap="square" lIns="0" tIns="0" rIns="0" bIns="0" rtlCol="0">
            <a:noAutofit/>
          </a:bodyPr>
          <a:lstStyle/>
          <a:p>
            <a:pPr marL="13141">
              <a:lnSpc>
                <a:spcPts val="3063"/>
              </a:lnSpc>
              <a:spcBef>
                <a:spcPts val="153"/>
              </a:spcBef>
            </a:pPr>
            <a:r>
              <a:rPr sz="2897" spc="4" dirty="0">
                <a:solidFill>
                  <a:srgbClr val="99CC00"/>
                </a:solidFill>
                <a:latin typeface="Arial"/>
                <a:cs typeface="Arial"/>
              </a:rPr>
              <a:t>no</a:t>
            </a:r>
            <a:r>
              <a:rPr sz="2897" spc="9" dirty="0">
                <a:solidFill>
                  <a:srgbClr val="99CC00"/>
                </a:solidFill>
                <a:latin typeface="Arial"/>
                <a:cs typeface="Arial"/>
              </a:rPr>
              <a:t>i</a:t>
            </a:r>
            <a:r>
              <a:rPr sz="2897" dirty="0">
                <a:solidFill>
                  <a:srgbClr val="99CC00"/>
                </a:solidFill>
                <a:latin typeface="Arial"/>
                <a:cs typeface="Arial"/>
              </a:rPr>
              <a:t>s</a:t>
            </a:r>
            <a:r>
              <a:rPr sz="2897" spc="4" dirty="0">
                <a:solidFill>
                  <a:srgbClr val="99CC00"/>
                </a:solidFill>
                <a:latin typeface="Arial"/>
                <a:cs typeface="Arial"/>
              </a:rPr>
              <a:t>e</a:t>
            </a:r>
            <a:r>
              <a:rPr sz="2897" dirty="0">
                <a:latin typeface="Arial"/>
                <a:cs typeface="Arial"/>
              </a:rPr>
              <a:t>;</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4</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835487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0" name="object 20"/>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630767" y="5229481"/>
            <a:ext cx="8305094" cy="1575603"/>
          </a:xfrm>
          <a:prstGeom prst="rect">
            <a:avLst/>
          </a:prstGeom>
          <a:blipFill>
            <a:blip r:embed="rId2" cstate="print"/>
            <a:stretch>
              <a:fillRect/>
            </a:stretch>
          </a:blipFill>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3" y="1453142"/>
            <a:ext cx="6031680"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T</a:t>
            </a:r>
            <a:r>
              <a:rPr sz="3725" b="1" spc="-30" dirty="0">
                <a:solidFill>
                  <a:srgbClr val="006600"/>
                </a:solidFill>
                <a:latin typeface="Arial"/>
                <a:cs typeface="Arial"/>
              </a:rPr>
              <a:t>y</a:t>
            </a:r>
            <a:r>
              <a:rPr sz="3725" b="1" spc="-40" dirty="0">
                <a:solidFill>
                  <a:srgbClr val="006600"/>
                </a:solidFill>
                <a:latin typeface="Arial"/>
                <a:cs typeface="Arial"/>
              </a:rPr>
              <a:t>p</a:t>
            </a:r>
            <a:r>
              <a:rPr sz="3725" b="1" spc="-30" dirty="0">
                <a:solidFill>
                  <a:srgbClr val="006600"/>
                </a:solidFill>
                <a:latin typeface="Arial"/>
                <a:cs typeface="Arial"/>
              </a:rPr>
              <a:t>e</a:t>
            </a:r>
            <a:r>
              <a:rPr sz="3725" b="1" dirty="0">
                <a:solidFill>
                  <a:srgbClr val="006600"/>
                </a:solidFill>
                <a:latin typeface="Arial"/>
                <a:cs typeface="Arial"/>
              </a:rPr>
              <a:t>:</a:t>
            </a:r>
            <a:r>
              <a:rPr sz="3725" b="1" spc="-35" dirty="0">
                <a:solidFill>
                  <a:srgbClr val="006600"/>
                </a:solidFill>
                <a:latin typeface="Arial"/>
                <a:cs typeface="Arial"/>
              </a:rPr>
              <a:t> </a:t>
            </a:r>
            <a:r>
              <a:rPr sz="3725" b="1" dirty="0">
                <a:solidFill>
                  <a:srgbClr val="006600"/>
                </a:solidFill>
                <a:latin typeface="Arial"/>
                <a:cs typeface="Arial"/>
              </a:rPr>
              <a:t>A</a:t>
            </a:r>
            <a:r>
              <a:rPr sz="3725" b="1" spc="-77" dirty="0">
                <a:solidFill>
                  <a:srgbClr val="006600"/>
                </a:solidFill>
                <a:latin typeface="Arial"/>
                <a:cs typeface="Arial"/>
              </a:rPr>
              <a:t> </a:t>
            </a:r>
            <a:r>
              <a:rPr sz="3725" b="1" spc="-61" dirty="0">
                <a:solidFill>
                  <a:srgbClr val="006600"/>
                </a:solidFill>
                <a:latin typeface="Arial"/>
                <a:cs typeface="Arial"/>
              </a:rPr>
              <a:t>m</a:t>
            </a:r>
            <a:r>
              <a:rPr sz="3725" b="1" spc="-40" dirty="0">
                <a:solidFill>
                  <a:srgbClr val="006600"/>
                </a:solidFill>
                <a:latin typeface="Arial"/>
                <a:cs typeface="Arial"/>
              </a:rPr>
              <a:t>ode</a:t>
            </a:r>
            <a:r>
              <a:rPr sz="3725" b="1" spc="-30" dirty="0">
                <a:solidFill>
                  <a:srgbClr val="006600"/>
                </a:solidFill>
                <a:latin typeface="Arial"/>
                <a:cs typeface="Arial"/>
              </a:rPr>
              <a:t>r</a:t>
            </a:r>
            <a:r>
              <a:rPr sz="3725" b="1" dirty="0">
                <a:solidFill>
                  <a:srgbClr val="006600"/>
                </a:solidFill>
                <a:latin typeface="Arial"/>
                <a:cs typeface="Arial"/>
              </a:rPr>
              <a:t>n</a:t>
            </a:r>
            <a:r>
              <a:rPr sz="3725" b="1" spc="-46" dirty="0">
                <a:solidFill>
                  <a:srgbClr val="006600"/>
                </a:solidFill>
                <a:latin typeface="Arial"/>
                <a:cs typeface="Arial"/>
              </a:rPr>
              <a:t> </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14" name="object 14"/>
          <p:cNvSpPr txBox="1"/>
          <p:nvPr/>
        </p:nvSpPr>
        <p:spPr>
          <a:xfrm>
            <a:off x="1302271" y="2617203"/>
            <a:ext cx="7049766" cy="1214225"/>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r</a:t>
            </a:r>
            <a:r>
              <a:rPr sz="2897" spc="14" dirty="0">
                <a:latin typeface="Arial"/>
                <a:cs typeface="Arial"/>
              </a:rPr>
              <a:t>a</a:t>
            </a:r>
            <a:r>
              <a:rPr sz="2897" dirty="0">
                <a:latin typeface="Arial"/>
                <a:cs typeface="Arial"/>
              </a:rPr>
              <a:t>t</a:t>
            </a:r>
            <a:r>
              <a:rPr sz="2897" spc="4" dirty="0">
                <a:latin typeface="Arial"/>
                <a:cs typeface="Arial"/>
              </a:rPr>
              <a:t>h</a:t>
            </a:r>
            <a:r>
              <a:rPr sz="2897" spc="-4" dirty="0">
                <a:latin typeface="Arial"/>
                <a:cs typeface="Arial"/>
              </a:rPr>
              <a:t>e</a:t>
            </a:r>
            <a:r>
              <a:rPr sz="2897" dirty="0">
                <a:latin typeface="Arial"/>
                <a:cs typeface="Arial"/>
              </a:rPr>
              <a:t>r</a:t>
            </a:r>
            <a:r>
              <a:rPr sz="2897" spc="9" dirty="0">
                <a:latin typeface="Arial"/>
                <a:cs typeface="Arial"/>
              </a:rPr>
              <a:t> </a:t>
            </a:r>
            <a:r>
              <a:rPr sz="2897" dirty="0">
                <a:latin typeface="Arial"/>
                <a:cs typeface="Arial"/>
              </a:rPr>
              <a:t>t</a:t>
            </a:r>
            <a:r>
              <a:rPr sz="2897" spc="4" dirty="0">
                <a:latin typeface="Arial"/>
                <a:cs typeface="Arial"/>
              </a:rPr>
              <a:t>ha</a:t>
            </a:r>
            <a:r>
              <a:rPr sz="2897" dirty="0">
                <a:latin typeface="Arial"/>
                <a:cs typeface="Arial"/>
              </a:rPr>
              <a:t>n </a:t>
            </a:r>
            <a:r>
              <a:rPr sz="2897" spc="4" dirty="0">
                <a:latin typeface="Arial"/>
                <a:cs typeface="Arial"/>
              </a:rPr>
              <a:t>a</a:t>
            </a:r>
            <a:r>
              <a:rPr sz="2897" dirty="0">
                <a:latin typeface="Arial"/>
                <a:cs typeface="Arial"/>
              </a:rPr>
              <a:t>tt</a:t>
            </a:r>
            <a:r>
              <a:rPr sz="2897" spc="4" dirty="0">
                <a:latin typeface="Arial"/>
                <a:cs typeface="Arial"/>
              </a:rPr>
              <a:t>e</a:t>
            </a:r>
            <a:r>
              <a:rPr sz="2897" dirty="0">
                <a:latin typeface="Arial"/>
                <a:cs typeface="Arial"/>
              </a:rPr>
              <a:t>m</a:t>
            </a:r>
            <a:r>
              <a:rPr sz="2897" spc="4" dirty="0">
                <a:latin typeface="Arial"/>
                <a:cs typeface="Arial"/>
              </a:rPr>
              <a:t>p</a:t>
            </a:r>
            <a:r>
              <a:rPr sz="2897" dirty="0">
                <a:latin typeface="Arial"/>
                <a:cs typeface="Arial"/>
              </a:rPr>
              <a:t>ti</a:t>
            </a:r>
            <a:r>
              <a:rPr sz="2897" spc="4" dirty="0">
                <a:latin typeface="Arial"/>
                <a:cs typeface="Arial"/>
              </a:rPr>
              <a:t>n</a:t>
            </a:r>
            <a:r>
              <a:rPr sz="2897" dirty="0">
                <a:latin typeface="Arial"/>
                <a:cs typeface="Arial"/>
              </a:rPr>
              <a:t>g to </a:t>
            </a:r>
            <a:r>
              <a:rPr sz="2897" spc="9" dirty="0">
                <a:latin typeface="Arial"/>
                <a:cs typeface="Arial"/>
              </a:rPr>
              <a:t>c</a:t>
            </a:r>
            <a:r>
              <a:rPr sz="2897" dirty="0">
                <a:latin typeface="Arial"/>
                <a:cs typeface="Arial"/>
              </a:rPr>
              <a:t>r</a:t>
            </a:r>
            <a:r>
              <a:rPr sz="2897" spc="4" dirty="0">
                <a:latin typeface="Arial"/>
                <a:cs typeface="Arial"/>
              </a:rPr>
              <a:t>ea</a:t>
            </a:r>
            <a:r>
              <a:rPr sz="2897" dirty="0">
                <a:latin typeface="Arial"/>
                <a:cs typeface="Arial"/>
              </a:rPr>
              <a:t>te a </a:t>
            </a:r>
            <a:r>
              <a:rPr sz="2897" spc="4" dirty="0">
                <a:latin typeface="Arial"/>
                <a:cs typeface="Arial"/>
              </a:rPr>
              <a:t>d</a:t>
            </a:r>
            <a:r>
              <a:rPr sz="2897" spc="9" dirty="0">
                <a:latin typeface="Arial"/>
                <a:cs typeface="Arial"/>
              </a:rPr>
              <a:t>i</a:t>
            </a:r>
            <a:r>
              <a:rPr sz="2897" dirty="0">
                <a:latin typeface="Arial"/>
                <a:cs typeface="Arial"/>
              </a:rPr>
              <a:t>st</a:t>
            </a:r>
            <a:r>
              <a:rPr sz="2897" spc="4" dirty="0">
                <a:latin typeface="Arial"/>
                <a:cs typeface="Arial"/>
              </a:rPr>
              <a:t>o</a:t>
            </a:r>
            <a:r>
              <a:rPr sz="2897" spc="9" dirty="0">
                <a:latin typeface="Arial"/>
                <a:cs typeface="Arial"/>
              </a:rPr>
              <a:t>r</a:t>
            </a:r>
            <a:r>
              <a:rPr sz="2897" dirty="0">
                <a:latin typeface="Arial"/>
                <a:cs typeface="Arial"/>
              </a:rPr>
              <a:t>t</a:t>
            </a:r>
            <a:r>
              <a:rPr sz="2897" spc="4" dirty="0">
                <a:latin typeface="Arial"/>
                <a:cs typeface="Arial"/>
              </a:rPr>
              <a:t>e</a:t>
            </a:r>
            <a:r>
              <a:rPr sz="2897" dirty="0">
                <a:latin typeface="Arial"/>
                <a:cs typeface="Arial"/>
              </a:rPr>
              <a:t>d</a:t>
            </a:r>
            <a:endParaRPr sz="2897">
              <a:latin typeface="Arial"/>
              <a:cs typeface="Arial"/>
            </a:endParaRPr>
          </a:p>
          <a:p>
            <a:pPr marL="13141" marR="169126">
              <a:lnSpc>
                <a:spcPts val="3228"/>
              </a:lnSpc>
              <a:spcBef>
                <a:spcPts val="38"/>
              </a:spcBef>
            </a:pPr>
            <a:r>
              <a:rPr sz="2897" spc="4" dirty="0">
                <a:latin typeface="Arial"/>
                <a:cs typeface="Arial"/>
              </a:rPr>
              <a:t>ba</a:t>
            </a:r>
            <a:r>
              <a:rPr sz="2897" dirty="0">
                <a:latin typeface="Arial"/>
                <a:cs typeface="Arial"/>
              </a:rPr>
              <a:t>c</a:t>
            </a:r>
            <a:r>
              <a:rPr sz="2897" spc="9" dirty="0">
                <a:latin typeface="Arial"/>
                <a:cs typeface="Arial"/>
              </a:rPr>
              <a:t>k</a:t>
            </a:r>
            <a:r>
              <a:rPr sz="2897" spc="4" dirty="0">
                <a:latin typeface="Arial"/>
                <a:cs typeface="Arial"/>
              </a:rPr>
              <a:t>g</a:t>
            </a:r>
            <a:r>
              <a:rPr sz="2897" dirty="0">
                <a:latin typeface="Arial"/>
                <a:cs typeface="Arial"/>
              </a:rPr>
              <a:t>r</a:t>
            </a:r>
            <a:r>
              <a:rPr sz="2897" spc="4" dirty="0">
                <a:latin typeface="Arial"/>
                <a:cs typeface="Arial"/>
              </a:rPr>
              <a:t>oun</a:t>
            </a:r>
            <a:r>
              <a:rPr sz="2897" dirty="0">
                <a:latin typeface="Arial"/>
                <a:cs typeface="Arial"/>
              </a:rPr>
              <a:t>d </a:t>
            </a:r>
            <a:r>
              <a:rPr sz="2897" spc="4" dirty="0">
                <a:latin typeface="Arial"/>
                <a:cs typeface="Arial"/>
              </a:rPr>
              <a:t>an</a:t>
            </a:r>
            <a:r>
              <a:rPr sz="2897" dirty="0">
                <a:latin typeface="Arial"/>
                <a:cs typeface="Arial"/>
              </a:rPr>
              <a:t>d </a:t>
            </a:r>
            <a:r>
              <a:rPr sz="2897" spc="4" dirty="0">
                <a:latin typeface="Arial"/>
                <a:cs typeface="Arial"/>
              </a:rPr>
              <a:t>h</a:t>
            </a:r>
            <a:r>
              <a:rPr sz="2897" spc="9" dirty="0">
                <a:latin typeface="Arial"/>
                <a:cs typeface="Arial"/>
              </a:rPr>
              <a:t>i</a:t>
            </a:r>
            <a:r>
              <a:rPr sz="2897" spc="4" dirty="0">
                <a:latin typeface="Arial"/>
                <a:cs typeface="Arial"/>
              </a:rPr>
              <a:t>g</a:t>
            </a:r>
            <a:r>
              <a:rPr sz="2897" dirty="0">
                <a:latin typeface="Arial"/>
                <a:cs typeface="Arial"/>
              </a:rPr>
              <a:t>h l</a:t>
            </a:r>
            <a:r>
              <a:rPr sz="2897" spc="4" dirty="0">
                <a:latin typeface="Arial"/>
                <a:cs typeface="Arial"/>
              </a:rPr>
              <a:t>e</a:t>
            </a:r>
            <a:r>
              <a:rPr sz="2897" spc="9" dirty="0">
                <a:latin typeface="Arial"/>
                <a:cs typeface="Arial"/>
              </a:rPr>
              <a:t>v</a:t>
            </a:r>
            <a:r>
              <a:rPr sz="2897" spc="4" dirty="0">
                <a:latin typeface="Arial"/>
                <a:cs typeface="Arial"/>
              </a:rPr>
              <a:t>e</a:t>
            </a:r>
            <a:r>
              <a:rPr sz="2897" dirty="0">
                <a:latin typeface="Arial"/>
                <a:cs typeface="Arial"/>
              </a:rPr>
              <a:t>ls </a:t>
            </a:r>
            <a:r>
              <a:rPr sz="2897" spc="4" dirty="0">
                <a:latin typeface="Arial"/>
                <a:cs typeface="Arial"/>
              </a:rPr>
              <a:t>o</a:t>
            </a:r>
            <a:r>
              <a:rPr sz="2897" dirty="0">
                <a:latin typeface="Arial"/>
                <a:cs typeface="Arial"/>
              </a:rPr>
              <a:t>f w</a:t>
            </a:r>
            <a:r>
              <a:rPr sz="2897" spc="4" dirty="0">
                <a:latin typeface="Arial"/>
                <a:cs typeface="Arial"/>
              </a:rPr>
              <a:t>a</a:t>
            </a:r>
            <a:r>
              <a:rPr sz="2897" spc="9" dirty="0">
                <a:latin typeface="Arial"/>
                <a:cs typeface="Arial"/>
              </a:rPr>
              <a:t>r</a:t>
            </a:r>
            <a:r>
              <a:rPr sz="2897" spc="-4" dirty="0">
                <a:latin typeface="Arial"/>
                <a:cs typeface="Arial"/>
              </a:rPr>
              <a:t>p</a:t>
            </a:r>
            <a:r>
              <a:rPr sz="2897" spc="9" dirty="0">
                <a:latin typeface="Arial"/>
                <a:cs typeface="Arial"/>
              </a:rPr>
              <a:t>i</a:t>
            </a:r>
            <a:r>
              <a:rPr sz="2897" spc="4" dirty="0">
                <a:latin typeface="Arial"/>
                <a:cs typeface="Arial"/>
              </a:rPr>
              <a:t>n</a:t>
            </a:r>
            <a:r>
              <a:rPr sz="2897" dirty="0">
                <a:latin typeface="Arial"/>
                <a:cs typeface="Arial"/>
              </a:rPr>
              <a:t>g </a:t>
            </a:r>
            <a:r>
              <a:rPr sz="2897" spc="4" dirty="0">
                <a:latin typeface="Arial"/>
                <a:cs typeface="Arial"/>
              </a:rPr>
              <a:t>o</a:t>
            </a:r>
            <a:r>
              <a:rPr sz="2897" dirty="0">
                <a:latin typeface="Arial"/>
                <a:cs typeface="Arial"/>
              </a:rPr>
              <a:t>n t</a:t>
            </a:r>
            <a:r>
              <a:rPr sz="2897" spc="4" dirty="0">
                <a:latin typeface="Arial"/>
                <a:cs typeface="Arial"/>
              </a:rPr>
              <a:t>h</a:t>
            </a:r>
            <a:r>
              <a:rPr sz="2897" dirty="0">
                <a:latin typeface="Arial"/>
                <a:cs typeface="Arial"/>
              </a:rPr>
              <a:t>e t</a:t>
            </a:r>
            <a:r>
              <a:rPr sz="2897" spc="4" dirty="0">
                <a:latin typeface="Arial"/>
                <a:cs typeface="Arial"/>
              </a:rPr>
              <a:t>e</a:t>
            </a:r>
            <a:r>
              <a:rPr sz="2897" dirty="0">
                <a:latin typeface="Arial"/>
                <a:cs typeface="Arial"/>
              </a:rPr>
              <a:t>xt;</a:t>
            </a:r>
            <a:endParaRPr sz="2897">
              <a:latin typeface="Arial"/>
              <a:cs typeface="Arial"/>
            </a:endParaRPr>
          </a:p>
        </p:txBody>
      </p:sp>
      <p:sp>
        <p:nvSpPr>
          <p:cNvPr id="13" name="object 13"/>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2" name="object 12"/>
          <p:cNvSpPr txBox="1"/>
          <p:nvPr/>
        </p:nvSpPr>
        <p:spPr>
          <a:xfrm>
            <a:off x="1302271" y="3939184"/>
            <a:ext cx="5079935"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f</a:t>
            </a:r>
            <a:r>
              <a:rPr sz="2897" spc="4" dirty="0">
                <a:latin typeface="Arial"/>
                <a:cs typeface="Arial"/>
              </a:rPr>
              <a:t>o</a:t>
            </a:r>
            <a:r>
              <a:rPr sz="2897" dirty="0">
                <a:latin typeface="Arial"/>
                <a:cs typeface="Arial"/>
              </a:rPr>
              <a:t>c</a:t>
            </a:r>
            <a:r>
              <a:rPr sz="2897" spc="4" dirty="0">
                <a:latin typeface="Arial"/>
                <a:cs typeface="Arial"/>
              </a:rPr>
              <a:t>u</a:t>
            </a:r>
            <a:r>
              <a:rPr sz="2897" dirty="0">
                <a:latin typeface="Arial"/>
                <a:cs typeface="Arial"/>
              </a:rPr>
              <a:t>s</a:t>
            </a:r>
            <a:r>
              <a:rPr sz="2897" spc="14" dirty="0">
                <a:latin typeface="Arial"/>
                <a:cs typeface="Arial"/>
              </a:rPr>
              <a:t> </a:t>
            </a:r>
            <a:r>
              <a:rPr sz="2897" spc="4" dirty="0">
                <a:latin typeface="Arial"/>
                <a:cs typeface="Arial"/>
              </a:rPr>
              <a:t>o</a:t>
            </a:r>
            <a:r>
              <a:rPr sz="2897" dirty="0">
                <a:latin typeface="Arial"/>
                <a:cs typeface="Arial"/>
              </a:rPr>
              <a:t>n m</a:t>
            </a:r>
            <a:r>
              <a:rPr sz="2897" spc="4" dirty="0">
                <a:latin typeface="Arial"/>
                <a:cs typeface="Arial"/>
              </a:rPr>
              <a:t>a</a:t>
            </a:r>
            <a:r>
              <a:rPr sz="2897" dirty="0">
                <a:latin typeface="Arial"/>
                <a:cs typeface="Arial"/>
              </a:rPr>
              <a:t>ki</a:t>
            </a:r>
            <a:r>
              <a:rPr sz="2897" spc="4" dirty="0">
                <a:latin typeface="Arial"/>
                <a:cs typeface="Arial"/>
              </a:rPr>
              <a:t>n</a:t>
            </a:r>
            <a:r>
              <a:rPr sz="2897" dirty="0">
                <a:latin typeface="Arial"/>
                <a:cs typeface="Arial"/>
              </a:rPr>
              <a:t>g </a:t>
            </a:r>
            <a:r>
              <a:rPr sz="2897" spc="9" dirty="0">
                <a:latin typeface="Arial"/>
                <a:cs typeface="Arial"/>
              </a:rPr>
              <a:t>s</a:t>
            </a:r>
            <a:r>
              <a:rPr sz="2897" spc="4" dirty="0">
                <a:latin typeface="Arial"/>
                <a:cs typeface="Arial"/>
              </a:rPr>
              <a:t>eg</a:t>
            </a:r>
            <a:r>
              <a:rPr sz="2897" dirty="0">
                <a:latin typeface="Arial"/>
                <a:cs typeface="Arial"/>
              </a:rPr>
              <a:t>m</a:t>
            </a:r>
            <a:r>
              <a:rPr sz="2897" spc="4" dirty="0">
                <a:latin typeface="Arial"/>
                <a:cs typeface="Arial"/>
              </a:rPr>
              <a:t>e</a:t>
            </a:r>
            <a:r>
              <a:rPr sz="2897" spc="-4" dirty="0">
                <a:latin typeface="Arial"/>
                <a:cs typeface="Arial"/>
              </a:rPr>
              <a:t>n</a:t>
            </a:r>
            <a:r>
              <a:rPr sz="2897" dirty="0">
                <a:latin typeface="Arial"/>
                <a:cs typeface="Arial"/>
              </a:rPr>
              <a:t>t</a:t>
            </a:r>
            <a:r>
              <a:rPr sz="2897" spc="14" dirty="0">
                <a:latin typeface="Arial"/>
                <a:cs typeface="Arial"/>
              </a:rPr>
              <a:t>a</a:t>
            </a:r>
            <a:r>
              <a:rPr sz="2897" dirty="0">
                <a:latin typeface="Arial"/>
                <a:cs typeface="Arial"/>
              </a:rPr>
              <a:t>ti</a:t>
            </a:r>
            <a:r>
              <a:rPr sz="2897" spc="4" dirty="0">
                <a:latin typeface="Arial"/>
                <a:cs typeface="Arial"/>
              </a:rPr>
              <a:t>o</a:t>
            </a:r>
            <a:r>
              <a:rPr sz="2897" dirty="0">
                <a:latin typeface="Arial"/>
                <a:cs typeface="Arial"/>
              </a:rPr>
              <a:t>n</a:t>
            </a:r>
            <a:endParaRPr sz="2897">
              <a:latin typeface="Arial"/>
              <a:cs typeface="Arial"/>
            </a:endParaRPr>
          </a:p>
        </p:txBody>
      </p:sp>
      <p:sp>
        <p:nvSpPr>
          <p:cNvPr id="11" name="object 11"/>
          <p:cNvSpPr txBox="1"/>
          <p:nvPr/>
        </p:nvSpPr>
        <p:spPr>
          <a:xfrm>
            <a:off x="6403596" y="3939184"/>
            <a:ext cx="1229723"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d</a:t>
            </a:r>
            <a:r>
              <a:rPr sz="2897" dirty="0">
                <a:latin typeface="Arial"/>
                <a:cs typeface="Arial"/>
              </a:rPr>
              <a:t>iff</a:t>
            </a:r>
            <a:r>
              <a:rPr sz="2897" spc="9" dirty="0">
                <a:latin typeface="Arial"/>
                <a:cs typeface="Arial"/>
              </a:rPr>
              <a:t>i</a:t>
            </a:r>
            <a:r>
              <a:rPr sz="2897" dirty="0">
                <a:latin typeface="Arial"/>
                <a:cs typeface="Arial"/>
              </a:rPr>
              <a:t>c</a:t>
            </a:r>
            <a:r>
              <a:rPr sz="2897" spc="4" dirty="0">
                <a:latin typeface="Arial"/>
                <a:cs typeface="Arial"/>
              </a:rPr>
              <a:t>u</a:t>
            </a:r>
            <a:r>
              <a:rPr sz="2897" spc="9" dirty="0">
                <a:latin typeface="Arial"/>
                <a:cs typeface="Arial"/>
              </a:rPr>
              <a:t>l</a:t>
            </a:r>
            <a:r>
              <a:rPr sz="2897" dirty="0">
                <a:latin typeface="Arial"/>
                <a:cs typeface="Arial"/>
              </a:rPr>
              <a:t>t</a:t>
            </a:r>
            <a:endParaRPr sz="2897">
              <a:latin typeface="Arial"/>
              <a:cs typeface="Arial"/>
            </a:endParaRPr>
          </a:p>
        </p:txBody>
      </p:sp>
      <p:sp>
        <p:nvSpPr>
          <p:cNvPr id="10" name="object 10"/>
          <p:cNvSpPr txBox="1"/>
          <p:nvPr/>
        </p:nvSpPr>
        <p:spPr>
          <a:xfrm>
            <a:off x="7654616" y="3939184"/>
            <a:ext cx="469133"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b</a:t>
            </a:r>
            <a:r>
              <a:rPr sz="2897" dirty="0">
                <a:latin typeface="Arial"/>
                <a:cs typeface="Arial"/>
              </a:rPr>
              <a:t>y</a:t>
            </a:r>
            <a:endParaRPr sz="2897">
              <a:latin typeface="Arial"/>
              <a:cs typeface="Arial"/>
            </a:endParaRPr>
          </a:p>
        </p:txBody>
      </p:sp>
      <p:sp>
        <p:nvSpPr>
          <p:cNvPr id="9" name="object 9"/>
          <p:cNvSpPr txBox="1"/>
          <p:nvPr/>
        </p:nvSpPr>
        <p:spPr>
          <a:xfrm>
            <a:off x="947463" y="3980973"/>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8" name="object 8"/>
          <p:cNvSpPr txBox="1"/>
          <p:nvPr/>
        </p:nvSpPr>
        <p:spPr>
          <a:xfrm>
            <a:off x="1302271" y="4349183"/>
            <a:ext cx="1187579"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add</a:t>
            </a:r>
            <a:r>
              <a:rPr sz="2897" dirty="0">
                <a:latin typeface="Arial"/>
                <a:cs typeface="Arial"/>
              </a:rPr>
              <a:t>i</a:t>
            </a:r>
            <a:r>
              <a:rPr sz="2897" spc="4" dirty="0">
                <a:latin typeface="Arial"/>
                <a:cs typeface="Arial"/>
              </a:rPr>
              <a:t>n</a:t>
            </a:r>
            <a:r>
              <a:rPr sz="2897" dirty="0">
                <a:latin typeface="Arial"/>
                <a:cs typeface="Arial"/>
              </a:rPr>
              <a:t>g</a:t>
            </a:r>
            <a:endParaRPr sz="2897">
              <a:latin typeface="Arial"/>
              <a:cs typeface="Arial"/>
            </a:endParaRPr>
          </a:p>
        </p:txBody>
      </p:sp>
      <p:sp>
        <p:nvSpPr>
          <p:cNvPr id="7" name="object 7"/>
          <p:cNvSpPr txBox="1"/>
          <p:nvPr/>
        </p:nvSpPr>
        <p:spPr>
          <a:xfrm>
            <a:off x="2511239" y="4349183"/>
            <a:ext cx="491107"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a</a:t>
            </a:r>
            <a:r>
              <a:rPr sz="2897" dirty="0">
                <a:latin typeface="Arial"/>
                <a:cs typeface="Arial"/>
              </a:rPr>
              <a:t>n</a:t>
            </a:r>
            <a:endParaRPr sz="2897">
              <a:latin typeface="Arial"/>
              <a:cs typeface="Arial"/>
            </a:endParaRPr>
          </a:p>
        </p:txBody>
      </p:sp>
      <p:sp>
        <p:nvSpPr>
          <p:cNvPr id="6" name="object 6"/>
          <p:cNvSpPr txBox="1"/>
          <p:nvPr/>
        </p:nvSpPr>
        <p:spPr>
          <a:xfrm>
            <a:off x="3023738" y="4349183"/>
            <a:ext cx="1188893" cy="394229"/>
          </a:xfrm>
          <a:prstGeom prst="rect">
            <a:avLst/>
          </a:prstGeom>
        </p:spPr>
        <p:txBody>
          <a:bodyPr wrap="square" lIns="0" tIns="0" rIns="0" bIns="0" rtlCol="0">
            <a:noAutofit/>
          </a:bodyPr>
          <a:lstStyle/>
          <a:p>
            <a:pPr marL="13141">
              <a:lnSpc>
                <a:spcPts val="3063"/>
              </a:lnSpc>
              <a:spcBef>
                <a:spcPts val="153"/>
              </a:spcBef>
            </a:pPr>
            <a:r>
              <a:rPr sz="2897" spc="4" dirty="0">
                <a:solidFill>
                  <a:srgbClr val="99CC00"/>
                </a:solidFill>
                <a:latin typeface="Arial"/>
                <a:cs typeface="Arial"/>
              </a:rPr>
              <a:t>ang</a:t>
            </a:r>
            <a:r>
              <a:rPr sz="2897" spc="9" dirty="0">
                <a:solidFill>
                  <a:srgbClr val="99CC00"/>
                </a:solidFill>
                <a:latin typeface="Arial"/>
                <a:cs typeface="Arial"/>
              </a:rPr>
              <a:t>l</a:t>
            </a:r>
            <a:r>
              <a:rPr sz="2897" spc="4" dirty="0">
                <a:solidFill>
                  <a:srgbClr val="99CC00"/>
                </a:solidFill>
                <a:latin typeface="Arial"/>
                <a:cs typeface="Arial"/>
              </a:rPr>
              <a:t>e</a:t>
            </a:r>
            <a:r>
              <a:rPr sz="2897" dirty="0">
                <a:solidFill>
                  <a:srgbClr val="99CC00"/>
                </a:solidFill>
                <a:latin typeface="Arial"/>
                <a:cs typeface="Arial"/>
              </a:rPr>
              <a:t>d</a:t>
            </a:r>
            <a:endParaRPr sz="2897">
              <a:latin typeface="Arial"/>
              <a:cs typeface="Arial"/>
            </a:endParaRPr>
          </a:p>
        </p:txBody>
      </p:sp>
      <p:sp>
        <p:nvSpPr>
          <p:cNvPr id="5" name="object 5"/>
          <p:cNvSpPr txBox="1"/>
          <p:nvPr/>
        </p:nvSpPr>
        <p:spPr>
          <a:xfrm>
            <a:off x="4234022" y="4349183"/>
            <a:ext cx="757962" cy="394229"/>
          </a:xfrm>
          <a:prstGeom prst="rect">
            <a:avLst/>
          </a:prstGeom>
        </p:spPr>
        <p:txBody>
          <a:bodyPr wrap="square" lIns="0" tIns="0" rIns="0" bIns="0" rtlCol="0">
            <a:noAutofit/>
          </a:bodyPr>
          <a:lstStyle/>
          <a:p>
            <a:pPr marL="13141">
              <a:lnSpc>
                <a:spcPts val="3063"/>
              </a:lnSpc>
              <a:spcBef>
                <a:spcPts val="153"/>
              </a:spcBef>
            </a:pPr>
            <a:r>
              <a:rPr sz="2897" dirty="0">
                <a:solidFill>
                  <a:srgbClr val="99CC00"/>
                </a:solidFill>
                <a:latin typeface="Arial"/>
                <a:cs typeface="Arial"/>
              </a:rPr>
              <a:t>l</a:t>
            </a:r>
            <a:r>
              <a:rPr sz="2897" spc="9" dirty="0">
                <a:solidFill>
                  <a:srgbClr val="99CC00"/>
                </a:solidFill>
                <a:latin typeface="Arial"/>
                <a:cs typeface="Arial"/>
              </a:rPr>
              <a:t>i</a:t>
            </a:r>
            <a:r>
              <a:rPr sz="2897" spc="4" dirty="0">
                <a:solidFill>
                  <a:srgbClr val="99CC00"/>
                </a:solidFill>
                <a:latin typeface="Arial"/>
                <a:cs typeface="Arial"/>
              </a:rPr>
              <a:t>ne</a:t>
            </a:r>
            <a:r>
              <a:rPr sz="2897" dirty="0">
                <a:latin typeface="Arial"/>
                <a:cs typeface="Arial"/>
              </a:rPr>
              <a:t>;</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5</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931955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6" name="object 16"/>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7" name="object 17"/>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8" name="object 18"/>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9" name="object 19"/>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r>
              <a:rPr lang="en-US" dirty="0">
                <a:solidFill>
                  <a:srgbClr val="FF0000"/>
                </a:solidFill>
              </a:rPr>
              <a:t>Day1: </a:t>
            </a:r>
            <a:r>
              <a:rPr lang="en-US" dirty="0" err="1">
                <a:solidFill>
                  <a:srgbClr val="FF0000"/>
                </a:solidFill>
              </a:rPr>
              <a:t>Ther</a:t>
            </a:r>
            <a:endParaRPr dirty="0">
              <a:solidFill>
                <a:srgbClr val="FF0000"/>
              </a:solidFill>
            </a:endParaRPr>
          </a:p>
        </p:txBody>
      </p:sp>
      <p:sp>
        <p:nvSpPr>
          <p:cNvPr id="20" name="object 20"/>
          <p:cNvSpPr/>
          <p:nvPr/>
        </p:nvSpPr>
        <p:spPr>
          <a:xfrm>
            <a:off x="929640" y="235000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21" name="object 21"/>
          <p:cNvSpPr/>
          <p:nvPr/>
        </p:nvSpPr>
        <p:spPr>
          <a:xfrm>
            <a:off x="929640" y="270052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22" name="object 22"/>
          <p:cNvSpPr/>
          <p:nvPr/>
        </p:nvSpPr>
        <p:spPr>
          <a:xfrm>
            <a:off x="228600" y="228600"/>
            <a:ext cx="2139950" cy="1898650"/>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929640" y="305104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929640" y="340156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929640" y="3752088"/>
            <a:ext cx="202691" cy="204216"/>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929640" y="410260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929640" y="4453128"/>
            <a:ext cx="202691" cy="204216"/>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929640" y="480364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929640" y="515416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929640" y="550468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929640" y="5855208"/>
            <a:ext cx="202691" cy="204216"/>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929640" y="6205728"/>
            <a:ext cx="202691" cy="204215"/>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3650741" y="734197"/>
            <a:ext cx="1928903"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Agenda</a:t>
            </a:r>
            <a:endParaRPr sz="4400">
              <a:latin typeface="Candara"/>
              <a:cs typeface="Candara"/>
            </a:endParaRPr>
          </a:p>
        </p:txBody>
      </p:sp>
      <p:sp>
        <p:nvSpPr>
          <p:cNvPr id="2" name="object 2"/>
          <p:cNvSpPr txBox="1"/>
          <p:nvPr/>
        </p:nvSpPr>
        <p:spPr>
          <a:xfrm>
            <a:off x="1191564" y="2342324"/>
            <a:ext cx="2712188" cy="4174312"/>
          </a:xfrm>
          <a:prstGeom prst="rect">
            <a:avLst/>
          </a:prstGeom>
        </p:spPr>
        <p:txBody>
          <a:bodyPr wrap="square" lIns="0" tIns="0" rIns="0" bIns="0" rtlCol="0">
            <a:noAutofit/>
          </a:bodyPr>
          <a:lstStyle/>
          <a:p>
            <a:pPr marL="12700" marR="43891">
              <a:lnSpc>
                <a:spcPts val="2385"/>
              </a:lnSpc>
              <a:spcBef>
                <a:spcPts val="119"/>
              </a:spcBef>
            </a:pPr>
            <a:r>
              <a:rPr sz="3450" b="1" spc="0" baseline="3561" dirty="0">
                <a:solidFill>
                  <a:srgbClr val="3D3C2C"/>
                </a:solidFill>
                <a:latin typeface="Candara"/>
                <a:cs typeface="Candara"/>
              </a:rPr>
              <a:t>I</a:t>
            </a:r>
            <a:r>
              <a:rPr sz="3450" b="1" spc="9" baseline="3561" dirty="0">
                <a:solidFill>
                  <a:srgbClr val="3D3C2C"/>
                </a:solidFill>
                <a:latin typeface="Candara"/>
                <a:cs typeface="Candara"/>
              </a:rPr>
              <a:t>n</a:t>
            </a:r>
            <a:r>
              <a:rPr sz="3450" b="1" spc="0" baseline="3561" dirty="0">
                <a:solidFill>
                  <a:srgbClr val="3D3C2C"/>
                </a:solidFill>
                <a:latin typeface="Candara"/>
                <a:cs typeface="Candara"/>
              </a:rPr>
              <a:t>tro</a:t>
            </a:r>
            <a:r>
              <a:rPr sz="3450" b="1" spc="4" baseline="3561" dirty="0">
                <a:solidFill>
                  <a:srgbClr val="3D3C2C"/>
                </a:solidFill>
                <a:latin typeface="Candara"/>
                <a:cs typeface="Candara"/>
              </a:rPr>
              <a:t>d</a:t>
            </a:r>
            <a:r>
              <a:rPr sz="3450" b="1" spc="0" baseline="3561" dirty="0">
                <a:solidFill>
                  <a:srgbClr val="3D3C2C"/>
                </a:solidFill>
                <a:latin typeface="Candara"/>
                <a:cs typeface="Candara"/>
              </a:rPr>
              <a:t>uct</a:t>
            </a:r>
            <a:r>
              <a:rPr sz="3450" b="1" spc="4" baseline="3561" dirty="0">
                <a:solidFill>
                  <a:srgbClr val="3D3C2C"/>
                </a:solidFill>
                <a:latin typeface="Candara"/>
                <a:cs typeface="Candara"/>
              </a:rPr>
              <a:t>i</a:t>
            </a:r>
            <a:r>
              <a:rPr sz="3450" b="1" spc="0" baseline="3561" dirty="0">
                <a:solidFill>
                  <a:srgbClr val="3D3C2C"/>
                </a:solidFill>
                <a:latin typeface="Candara"/>
                <a:cs typeface="Candara"/>
              </a:rPr>
              <a:t>on</a:t>
            </a:r>
            <a:endParaRPr sz="2300">
              <a:latin typeface="Candara"/>
              <a:cs typeface="Candara"/>
            </a:endParaRPr>
          </a:p>
          <a:p>
            <a:pPr marL="12700" marR="43891">
              <a:lnSpc>
                <a:spcPts val="2760"/>
              </a:lnSpc>
              <a:spcBef>
                <a:spcPts val="18"/>
              </a:spcBef>
            </a:pPr>
            <a:r>
              <a:rPr sz="3450" b="1" spc="0" baseline="1187" dirty="0">
                <a:solidFill>
                  <a:srgbClr val="3D3C2C"/>
                </a:solidFill>
                <a:latin typeface="Candara"/>
                <a:cs typeface="Candara"/>
              </a:rPr>
              <a:t>His</a:t>
            </a:r>
            <a:r>
              <a:rPr sz="3450" b="1" spc="9" baseline="1187" dirty="0">
                <a:solidFill>
                  <a:srgbClr val="3D3C2C"/>
                </a:solidFill>
                <a:latin typeface="Candara"/>
                <a:cs typeface="Candara"/>
              </a:rPr>
              <a:t>t</a:t>
            </a:r>
            <a:r>
              <a:rPr sz="3450" b="1" spc="0" baseline="1187" dirty="0">
                <a:solidFill>
                  <a:srgbClr val="3D3C2C"/>
                </a:solidFill>
                <a:latin typeface="Candara"/>
                <a:cs typeface="Candara"/>
              </a:rPr>
              <a:t>ory</a:t>
            </a:r>
            <a:endParaRPr sz="2300">
              <a:latin typeface="Candara"/>
              <a:cs typeface="Candara"/>
            </a:endParaRPr>
          </a:p>
          <a:p>
            <a:pPr marL="12700" marR="43891">
              <a:lnSpc>
                <a:spcPts val="2760"/>
              </a:lnSpc>
            </a:pPr>
            <a:r>
              <a:rPr sz="3450" b="1" spc="-79" baseline="1187" dirty="0">
                <a:solidFill>
                  <a:srgbClr val="3D3C2C"/>
                </a:solidFill>
                <a:latin typeface="Candara"/>
                <a:cs typeface="Candara"/>
              </a:rPr>
              <a:t>T</a:t>
            </a:r>
            <a:r>
              <a:rPr sz="3450" b="1" spc="0" baseline="1187" dirty="0">
                <a:solidFill>
                  <a:srgbClr val="3D3C2C"/>
                </a:solidFill>
                <a:latin typeface="Candara"/>
                <a:cs typeface="Candara"/>
              </a:rPr>
              <a:t>ypes</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Appli</a:t>
            </a:r>
            <a:r>
              <a:rPr sz="3450" b="1" spc="9" baseline="1187" dirty="0">
                <a:solidFill>
                  <a:srgbClr val="3D3C2C"/>
                </a:solidFill>
                <a:latin typeface="Candara"/>
                <a:cs typeface="Candara"/>
              </a:rPr>
              <a:t>c</a:t>
            </a:r>
            <a:r>
              <a:rPr sz="3450" b="1" spc="0" baseline="1187" dirty="0">
                <a:solidFill>
                  <a:srgbClr val="3D3C2C"/>
                </a:solidFill>
                <a:latin typeface="Candara"/>
                <a:cs typeface="Candara"/>
              </a:rPr>
              <a:t>ation</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Pro</a:t>
            </a:r>
            <a:r>
              <a:rPr sz="3450" b="1" spc="4" baseline="1187" dirty="0">
                <a:solidFill>
                  <a:srgbClr val="3D3C2C"/>
                </a:solidFill>
                <a:latin typeface="Candara"/>
                <a:cs typeface="Candara"/>
              </a:rPr>
              <a:t>c</a:t>
            </a:r>
            <a:r>
              <a:rPr sz="3450" b="1" spc="0" baseline="1187" dirty="0">
                <a:solidFill>
                  <a:srgbClr val="3D3C2C"/>
                </a:solidFill>
                <a:latin typeface="Candara"/>
                <a:cs typeface="Candara"/>
              </a:rPr>
              <a:t>ess</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Break</a:t>
            </a:r>
            <a:r>
              <a:rPr sz="3450" b="1" spc="4" baseline="1187" dirty="0">
                <a:solidFill>
                  <a:srgbClr val="3D3C2C"/>
                </a:solidFill>
                <a:latin typeface="Candara"/>
                <a:cs typeface="Candara"/>
              </a:rPr>
              <a:t>in</a:t>
            </a:r>
            <a:r>
              <a:rPr sz="3450" b="1" spc="0" baseline="1187" dirty="0">
                <a:solidFill>
                  <a:srgbClr val="3D3C2C"/>
                </a:solidFill>
                <a:latin typeface="Candara"/>
                <a:cs typeface="Candara"/>
              </a:rPr>
              <a:t>g</a:t>
            </a:r>
            <a:r>
              <a:rPr sz="3450" b="1" spc="-34" baseline="1187" dirty="0">
                <a:solidFill>
                  <a:srgbClr val="3D3C2C"/>
                </a:solidFill>
                <a:latin typeface="Candara"/>
                <a:cs typeface="Candara"/>
              </a:rPr>
              <a:t> </a:t>
            </a:r>
            <a:r>
              <a:rPr sz="3450" b="1" spc="4" baseline="1187" dirty="0">
                <a:solidFill>
                  <a:srgbClr val="3D3C2C"/>
                </a:solidFill>
                <a:latin typeface="Candara"/>
                <a:cs typeface="Candara"/>
              </a:rPr>
              <a:t>c</a:t>
            </a:r>
            <a:r>
              <a:rPr sz="3450" b="1" spc="0" baseline="1187" dirty="0">
                <a:solidFill>
                  <a:srgbClr val="3D3C2C"/>
                </a:solidFill>
                <a:latin typeface="Candara"/>
                <a:cs typeface="Candara"/>
              </a:rPr>
              <a:t>apt</a:t>
            </a:r>
            <a:r>
              <a:rPr sz="3450" b="1" spc="4" baseline="1187" dirty="0">
                <a:solidFill>
                  <a:srgbClr val="3D3C2C"/>
                </a:solidFill>
                <a:latin typeface="Candara"/>
                <a:cs typeface="Candara"/>
              </a:rPr>
              <a:t>ch</a:t>
            </a:r>
            <a:r>
              <a:rPr sz="3450" b="1" spc="0" baseline="1187" dirty="0">
                <a:solidFill>
                  <a:srgbClr val="3D3C2C"/>
                </a:solidFill>
                <a:latin typeface="Candara"/>
                <a:cs typeface="Candara"/>
              </a:rPr>
              <a:t>a</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Recapt</a:t>
            </a:r>
            <a:r>
              <a:rPr sz="3450" b="1" spc="9" baseline="1187" dirty="0">
                <a:solidFill>
                  <a:srgbClr val="3D3C2C"/>
                </a:solidFill>
                <a:latin typeface="Candara"/>
                <a:cs typeface="Candara"/>
              </a:rPr>
              <a:t>c</a:t>
            </a:r>
            <a:r>
              <a:rPr sz="3450" b="1" spc="4" baseline="1187" dirty="0">
                <a:solidFill>
                  <a:srgbClr val="3D3C2C"/>
                </a:solidFill>
                <a:latin typeface="Candara"/>
                <a:cs typeface="Candara"/>
              </a:rPr>
              <a:t>h</a:t>
            </a:r>
            <a:r>
              <a:rPr sz="3450" b="1" spc="0" baseline="1187" dirty="0">
                <a:solidFill>
                  <a:srgbClr val="3D3C2C"/>
                </a:solidFill>
                <a:latin typeface="Candara"/>
                <a:cs typeface="Candara"/>
              </a:rPr>
              <a:t>a</a:t>
            </a:r>
            <a:endParaRPr sz="2300">
              <a:latin typeface="Candara"/>
              <a:cs typeface="Candara"/>
            </a:endParaRPr>
          </a:p>
          <a:p>
            <a:pPr marL="12700">
              <a:lnSpc>
                <a:spcPts val="2760"/>
              </a:lnSpc>
            </a:pPr>
            <a:r>
              <a:rPr sz="3450" b="1" spc="0" baseline="1187" dirty="0">
                <a:solidFill>
                  <a:srgbClr val="3D3C2C"/>
                </a:solidFill>
                <a:latin typeface="Candara"/>
                <a:cs typeface="Candara"/>
              </a:rPr>
              <a:t>Un</a:t>
            </a:r>
            <a:r>
              <a:rPr sz="3450" b="1" spc="14" baseline="1187" dirty="0">
                <a:solidFill>
                  <a:srgbClr val="3D3C2C"/>
                </a:solidFill>
                <a:latin typeface="Candara"/>
                <a:cs typeface="Candara"/>
              </a:rPr>
              <a:t>b</a:t>
            </a:r>
            <a:r>
              <a:rPr sz="3450" b="1" spc="0" baseline="1187" dirty="0">
                <a:solidFill>
                  <a:srgbClr val="3D3C2C"/>
                </a:solidFill>
                <a:latin typeface="Candara"/>
                <a:cs typeface="Candara"/>
              </a:rPr>
              <a:t>reaka</a:t>
            </a:r>
            <a:r>
              <a:rPr sz="3450" b="1" spc="4" baseline="1187" dirty="0">
                <a:solidFill>
                  <a:srgbClr val="3D3C2C"/>
                </a:solidFill>
                <a:latin typeface="Candara"/>
                <a:cs typeface="Candara"/>
              </a:rPr>
              <a:t>b</a:t>
            </a:r>
            <a:r>
              <a:rPr sz="3450" b="1" spc="0" baseline="1187" dirty="0">
                <a:solidFill>
                  <a:srgbClr val="3D3C2C"/>
                </a:solidFill>
                <a:latin typeface="Candara"/>
                <a:cs typeface="Candara"/>
              </a:rPr>
              <a:t>le</a:t>
            </a:r>
            <a:r>
              <a:rPr sz="3450" b="1" spc="-50" baseline="1187" dirty="0">
                <a:solidFill>
                  <a:srgbClr val="3D3C2C"/>
                </a:solidFill>
                <a:latin typeface="Candara"/>
                <a:cs typeface="Candara"/>
              </a:rPr>
              <a:t> </a:t>
            </a:r>
            <a:r>
              <a:rPr sz="3450" b="1" spc="4" baseline="1187" dirty="0">
                <a:solidFill>
                  <a:srgbClr val="3D3C2C"/>
                </a:solidFill>
                <a:latin typeface="Candara"/>
                <a:cs typeface="Candara"/>
              </a:rPr>
              <a:t>c</a:t>
            </a:r>
            <a:r>
              <a:rPr sz="3450" b="1" spc="0" baseline="1187" dirty="0">
                <a:solidFill>
                  <a:srgbClr val="3D3C2C"/>
                </a:solidFill>
                <a:latin typeface="Candara"/>
                <a:cs typeface="Candara"/>
              </a:rPr>
              <a:t>apt</a:t>
            </a:r>
            <a:r>
              <a:rPr sz="3450" b="1" spc="4" baseline="1187" dirty="0">
                <a:solidFill>
                  <a:srgbClr val="3D3C2C"/>
                </a:solidFill>
                <a:latin typeface="Candara"/>
                <a:cs typeface="Candara"/>
              </a:rPr>
              <a:t>ch</a:t>
            </a:r>
            <a:r>
              <a:rPr sz="3450" b="1" spc="0" baseline="1187" dirty="0">
                <a:solidFill>
                  <a:srgbClr val="3D3C2C"/>
                </a:solidFill>
                <a:latin typeface="Candara"/>
                <a:cs typeface="Candara"/>
              </a:rPr>
              <a:t>a</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Be</a:t>
            </a:r>
            <a:r>
              <a:rPr sz="3450" b="1" spc="9" baseline="1187" dirty="0">
                <a:solidFill>
                  <a:srgbClr val="3D3C2C"/>
                </a:solidFill>
                <a:latin typeface="Candara"/>
                <a:cs typeface="Candara"/>
              </a:rPr>
              <a:t>n</a:t>
            </a:r>
            <a:r>
              <a:rPr sz="3450" b="1" spc="0" baseline="1187" dirty="0">
                <a:solidFill>
                  <a:srgbClr val="3D3C2C"/>
                </a:solidFill>
                <a:latin typeface="Candara"/>
                <a:cs typeface="Candara"/>
              </a:rPr>
              <a:t>e</a:t>
            </a:r>
            <a:r>
              <a:rPr sz="3450" b="1" spc="-4" baseline="1187" dirty="0">
                <a:solidFill>
                  <a:srgbClr val="3D3C2C"/>
                </a:solidFill>
                <a:latin typeface="Candara"/>
                <a:cs typeface="Candara"/>
              </a:rPr>
              <a:t>f</a:t>
            </a:r>
            <a:r>
              <a:rPr sz="3450" b="1" spc="0" baseline="1187" dirty="0">
                <a:solidFill>
                  <a:srgbClr val="3D3C2C"/>
                </a:solidFill>
                <a:latin typeface="Candara"/>
                <a:cs typeface="Candara"/>
              </a:rPr>
              <a:t>its</a:t>
            </a:r>
            <a:endParaRPr sz="2300">
              <a:latin typeface="Candara"/>
              <a:cs typeface="Candara"/>
            </a:endParaRPr>
          </a:p>
          <a:p>
            <a:pPr marL="12700" marR="43891">
              <a:lnSpc>
                <a:spcPts val="2765"/>
              </a:lnSpc>
              <a:spcBef>
                <a:spcPts val="0"/>
              </a:spcBef>
            </a:pPr>
            <a:r>
              <a:rPr sz="3450" b="1" spc="0" baseline="1187" dirty="0">
                <a:solidFill>
                  <a:srgbClr val="3D3C2C"/>
                </a:solidFill>
                <a:latin typeface="Candara"/>
                <a:cs typeface="Candara"/>
              </a:rPr>
              <a:t>Draw</a:t>
            </a:r>
            <a:r>
              <a:rPr sz="3450" b="1" spc="9" baseline="1187" dirty="0">
                <a:solidFill>
                  <a:srgbClr val="3D3C2C"/>
                </a:solidFill>
                <a:latin typeface="Candara"/>
                <a:cs typeface="Candara"/>
              </a:rPr>
              <a:t>b</a:t>
            </a:r>
            <a:r>
              <a:rPr sz="3450" b="1" spc="0" baseline="1187" dirty="0">
                <a:solidFill>
                  <a:srgbClr val="3D3C2C"/>
                </a:solidFill>
                <a:latin typeface="Candara"/>
                <a:cs typeface="Candara"/>
              </a:rPr>
              <a:t>a</a:t>
            </a:r>
            <a:r>
              <a:rPr sz="3450" b="1" spc="4" baseline="1187" dirty="0">
                <a:solidFill>
                  <a:srgbClr val="3D3C2C"/>
                </a:solidFill>
                <a:latin typeface="Candara"/>
                <a:cs typeface="Candara"/>
              </a:rPr>
              <a:t>c</a:t>
            </a:r>
            <a:r>
              <a:rPr sz="3450" b="1" spc="0" baseline="1187" dirty="0">
                <a:solidFill>
                  <a:srgbClr val="3D3C2C"/>
                </a:solidFill>
                <a:latin typeface="Candara"/>
                <a:cs typeface="Candara"/>
              </a:rPr>
              <a:t>ks</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Co</a:t>
            </a:r>
            <a:r>
              <a:rPr sz="3450" b="1" spc="9" baseline="1187" dirty="0">
                <a:solidFill>
                  <a:srgbClr val="3D3C2C"/>
                </a:solidFill>
                <a:latin typeface="Candara"/>
                <a:cs typeface="Candara"/>
              </a:rPr>
              <a:t>n</a:t>
            </a:r>
            <a:r>
              <a:rPr sz="3450" b="1" spc="4" baseline="1187" dirty="0">
                <a:solidFill>
                  <a:srgbClr val="3D3C2C"/>
                </a:solidFill>
                <a:latin typeface="Candara"/>
                <a:cs typeface="Candara"/>
              </a:rPr>
              <a:t>c</a:t>
            </a:r>
            <a:r>
              <a:rPr sz="3450" b="1" spc="0" baseline="1187" dirty="0">
                <a:solidFill>
                  <a:srgbClr val="3D3C2C"/>
                </a:solidFill>
                <a:latin typeface="Candara"/>
                <a:cs typeface="Candara"/>
              </a:rPr>
              <a:t>l</a:t>
            </a:r>
            <a:r>
              <a:rPr sz="3450" b="1" spc="9" baseline="1187" dirty="0">
                <a:solidFill>
                  <a:srgbClr val="3D3C2C"/>
                </a:solidFill>
                <a:latin typeface="Candara"/>
                <a:cs typeface="Candara"/>
              </a:rPr>
              <a:t>u</a:t>
            </a:r>
            <a:r>
              <a:rPr sz="3450" b="1" spc="0" baseline="1187" dirty="0">
                <a:solidFill>
                  <a:srgbClr val="3D3C2C"/>
                </a:solidFill>
                <a:latin typeface="Candara"/>
                <a:cs typeface="Candara"/>
              </a:rPr>
              <a:t>sion</a:t>
            </a:r>
            <a:endParaRPr sz="2300">
              <a:latin typeface="Candara"/>
              <a:cs typeface="Candara"/>
            </a:endParaRPr>
          </a:p>
          <a:p>
            <a:pPr marL="12700" marR="43891">
              <a:lnSpc>
                <a:spcPts val="2760"/>
              </a:lnSpc>
            </a:pPr>
            <a:r>
              <a:rPr sz="3450" b="1" spc="0" baseline="1187" dirty="0">
                <a:solidFill>
                  <a:srgbClr val="3D3C2C"/>
                </a:solidFill>
                <a:latin typeface="Candara"/>
                <a:cs typeface="Candara"/>
              </a:rPr>
              <a:t>Re</a:t>
            </a:r>
            <a:r>
              <a:rPr sz="3450" b="1" spc="-9" baseline="1187" dirty="0">
                <a:solidFill>
                  <a:srgbClr val="3D3C2C"/>
                </a:solidFill>
                <a:latin typeface="Candara"/>
                <a:cs typeface="Candara"/>
              </a:rPr>
              <a:t>f</a:t>
            </a:r>
            <a:r>
              <a:rPr sz="3450" b="1" spc="0" baseline="1187" dirty="0">
                <a:solidFill>
                  <a:srgbClr val="3D3C2C"/>
                </a:solidFill>
                <a:latin typeface="Candara"/>
                <a:cs typeface="Candara"/>
              </a:rPr>
              <a:t>eren</a:t>
            </a:r>
            <a:r>
              <a:rPr sz="3450" b="1" spc="9" baseline="1187" dirty="0">
                <a:solidFill>
                  <a:srgbClr val="3D3C2C"/>
                </a:solidFill>
                <a:latin typeface="Candara"/>
                <a:cs typeface="Candara"/>
              </a:rPr>
              <a:t>c</a:t>
            </a:r>
            <a:r>
              <a:rPr sz="3450" b="1" spc="0" baseline="1187" dirty="0">
                <a:solidFill>
                  <a:srgbClr val="3D3C2C"/>
                </a:solidFill>
                <a:latin typeface="Candara"/>
                <a:cs typeface="Candara"/>
              </a:rPr>
              <a:t>e</a:t>
            </a:r>
            <a:endParaRPr sz="2300">
              <a:latin typeface="Candara"/>
              <a:cs typeface="Candara"/>
            </a:endParaRPr>
          </a:p>
        </p:txBody>
      </p:sp>
      <p:sp>
        <p:nvSpPr>
          <p:cNvPr id="24" name="TextBox 23">
            <a:extLst>
              <a:ext uri="{FF2B5EF4-FFF2-40B4-BE49-F238E27FC236}">
                <a16:creationId xmlns:a16="http://schemas.microsoft.com/office/drawing/2014/main" id="{1272B0FA-A2B3-46A1-85BC-20EAFB1B831F}"/>
              </a:ext>
            </a:extLst>
          </p:cNvPr>
          <p:cNvSpPr txBox="1"/>
          <p:nvPr/>
        </p:nvSpPr>
        <p:spPr>
          <a:xfrm>
            <a:off x="3486763" y="5708903"/>
            <a:ext cx="5829545" cy="923330"/>
          </a:xfrm>
          <a:prstGeom prst="rect">
            <a:avLst/>
          </a:prstGeom>
          <a:noFill/>
        </p:spPr>
        <p:txBody>
          <a:bodyPr wrap="none" rtlCol="0">
            <a:spAutoFit/>
          </a:bodyPr>
          <a:lstStyle/>
          <a:p>
            <a:r>
              <a:rPr lang="en-US" dirty="0">
                <a:solidFill>
                  <a:srgbClr val="FF0000"/>
                </a:solidFill>
              </a:rPr>
              <a:t>Day1: Theory</a:t>
            </a:r>
          </a:p>
          <a:p>
            <a:r>
              <a:rPr lang="en-US" dirty="0">
                <a:solidFill>
                  <a:srgbClr val="FF0000"/>
                </a:solidFill>
              </a:rPr>
              <a:t>Day2: Practical </a:t>
            </a:r>
          </a:p>
          <a:p>
            <a:r>
              <a:rPr lang="en-US" dirty="0">
                <a:solidFill>
                  <a:srgbClr val="FF0000"/>
                </a:solidFill>
              </a:rPr>
              <a:t>Day3: full explanation of Practical code and intro to Vanilla JS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0" name="object 20"/>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1261533" y="4921982"/>
            <a:ext cx="7569200" cy="1567718"/>
          </a:xfrm>
          <a:prstGeom prst="rect">
            <a:avLst/>
          </a:prstGeom>
          <a:blipFill>
            <a:blip r:embed="rId2" cstate="print"/>
            <a:stretch>
              <a:fillRect/>
            </a:stretch>
          </a:blipFill>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3" y="1453142"/>
            <a:ext cx="6031680"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T</a:t>
            </a:r>
            <a:r>
              <a:rPr sz="3725" b="1" spc="-30" dirty="0">
                <a:solidFill>
                  <a:srgbClr val="006600"/>
                </a:solidFill>
                <a:latin typeface="Arial"/>
                <a:cs typeface="Arial"/>
              </a:rPr>
              <a:t>y</a:t>
            </a:r>
            <a:r>
              <a:rPr sz="3725" b="1" spc="-40" dirty="0">
                <a:solidFill>
                  <a:srgbClr val="006600"/>
                </a:solidFill>
                <a:latin typeface="Arial"/>
                <a:cs typeface="Arial"/>
              </a:rPr>
              <a:t>p</a:t>
            </a:r>
            <a:r>
              <a:rPr sz="3725" b="1" spc="-30" dirty="0">
                <a:solidFill>
                  <a:srgbClr val="006600"/>
                </a:solidFill>
                <a:latin typeface="Arial"/>
                <a:cs typeface="Arial"/>
              </a:rPr>
              <a:t>e</a:t>
            </a:r>
            <a:r>
              <a:rPr sz="3725" b="1" dirty="0">
                <a:solidFill>
                  <a:srgbClr val="006600"/>
                </a:solidFill>
                <a:latin typeface="Arial"/>
                <a:cs typeface="Arial"/>
              </a:rPr>
              <a:t>:</a:t>
            </a:r>
            <a:r>
              <a:rPr sz="3725" b="1" spc="-35" dirty="0">
                <a:solidFill>
                  <a:srgbClr val="006600"/>
                </a:solidFill>
                <a:latin typeface="Arial"/>
                <a:cs typeface="Arial"/>
              </a:rPr>
              <a:t> </a:t>
            </a:r>
            <a:r>
              <a:rPr sz="3725" b="1" dirty="0">
                <a:solidFill>
                  <a:srgbClr val="006600"/>
                </a:solidFill>
                <a:latin typeface="Arial"/>
                <a:cs typeface="Arial"/>
              </a:rPr>
              <a:t>A</a:t>
            </a:r>
            <a:r>
              <a:rPr sz="3725" b="1" spc="-77" dirty="0">
                <a:solidFill>
                  <a:srgbClr val="006600"/>
                </a:solidFill>
                <a:latin typeface="Arial"/>
                <a:cs typeface="Arial"/>
              </a:rPr>
              <a:t> </a:t>
            </a:r>
            <a:r>
              <a:rPr sz="3725" b="1" spc="-61" dirty="0">
                <a:solidFill>
                  <a:srgbClr val="006600"/>
                </a:solidFill>
                <a:latin typeface="Arial"/>
                <a:cs typeface="Arial"/>
              </a:rPr>
              <a:t>m</a:t>
            </a:r>
            <a:r>
              <a:rPr sz="3725" b="1" spc="-40" dirty="0">
                <a:solidFill>
                  <a:srgbClr val="006600"/>
                </a:solidFill>
                <a:latin typeface="Arial"/>
                <a:cs typeface="Arial"/>
              </a:rPr>
              <a:t>ode</a:t>
            </a:r>
            <a:r>
              <a:rPr sz="3725" b="1" spc="-30" dirty="0">
                <a:solidFill>
                  <a:srgbClr val="006600"/>
                </a:solidFill>
                <a:latin typeface="Arial"/>
                <a:cs typeface="Arial"/>
              </a:rPr>
              <a:t>r</a:t>
            </a:r>
            <a:r>
              <a:rPr sz="3725" b="1" dirty="0">
                <a:solidFill>
                  <a:srgbClr val="006600"/>
                </a:solidFill>
                <a:latin typeface="Arial"/>
                <a:cs typeface="Arial"/>
              </a:rPr>
              <a:t>n</a:t>
            </a:r>
            <a:r>
              <a:rPr sz="3725" b="1" spc="-46" dirty="0">
                <a:solidFill>
                  <a:srgbClr val="006600"/>
                </a:solidFill>
                <a:latin typeface="Arial"/>
                <a:cs typeface="Arial"/>
              </a:rPr>
              <a:t> </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14" name="object 14"/>
          <p:cNvSpPr txBox="1"/>
          <p:nvPr/>
        </p:nvSpPr>
        <p:spPr>
          <a:xfrm>
            <a:off x="1302271" y="2617203"/>
            <a:ext cx="7066943" cy="804226"/>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ano</a:t>
            </a:r>
            <a:r>
              <a:rPr sz="2897" dirty="0">
                <a:latin typeface="Arial"/>
                <a:cs typeface="Arial"/>
              </a:rPr>
              <a:t>t</a:t>
            </a:r>
            <a:r>
              <a:rPr sz="2897" spc="4" dirty="0">
                <a:latin typeface="Arial"/>
                <a:cs typeface="Arial"/>
              </a:rPr>
              <a:t>he</a:t>
            </a:r>
            <a:r>
              <a:rPr sz="2897" dirty="0">
                <a:latin typeface="Arial"/>
                <a:cs typeface="Arial"/>
              </a:rPr>
              <a:t>r w</a:t>
            </a:r>
            <a:r>
              <a:rPr sz="2897" spc="4" dirty="0">
                <a:latin typeface="Arial"/>
                <a:cs typeface="Arial"/>
              </a:rPr>
              <a:t>a</a:t>
            </a:r>
            <a:r>
              <a:rPr sz="2897" dirty="0">
                <a:latin typeface="Arial"/>
                <a:cs typeface="Arial"/>
              </a:rPr>
              <a:t>y to</a:t>
            </a:r>
            <a:r>
              <a:rPr sz="2897" spc="14" dirty="0">
                <a:latin typeface="Arial"/>
                <a:cs typeface="Arial"/>
              </a:rPr>
              <a:t> </a:t>
            </a:r>
            <a:r>
              <a:rPr sz="2897" spc="-9" dirty="0">
                <a:latin typeface="Arial"/>
                <a:cs typeface="Arial"/>
              </a:rPr>
              <a:t>m</a:t>
            </a:r>
            <a:r>
              <a:rPr sz="2897" spc="4" dirty="0">
                <a:latin typeface="Arial"/>
                <a:cs typeface="Arial"/>
              </a:rPr>
              <a:t>a</a:t>
            </a:r>
            <a:r>
              <a:rPr sz="2897" spc="9" dirty="0">
                <a:latin typeface="Arial"/>
                <a:cs typeface="Arial"/>
              </a:rPr>
              <a:t>k</a:t>
            </a:r>
            <a:r>
              <a:rPr sz="2897" dirty="0">
                <a:latin typeface="Arial"/>
                <a:cs typeface="Arial"/>
              </a:rPr>
              <a:t>e s</a:t>
            </a:r>
            <a:r>
              <a:rPr sz="2897" spc="4" dirty="0">
                <a:latin typeface="Arial"/>
                <a:cs typeface="Arial"/>
              </a:rPr>
              <a:t>eg</a:t>
            </a:r>
            <a:r>
              <a:rPr sz="2897" dirty="0">
                <a:latin typeface="Arial"/>
                <a:cs typeface="Arial"/>
              </a:rPr>
              <a:t>m</a:t>
            </a:r>
            <a:r>
              <a:rPr sz="2897" spc="4" dirty="0">
                <a:latin typeface="Arial"/>
                <a:cs typeface="Arial"/>
              </a:rPr>
              <a:t>en</a:t>
            </a:r>
            <a:r>
              <a:rPr sz="2897" dirty="0">
                <a:latin typeface="Arial"/>
                <a:cs typeface="Arial"/>
              </a:rPr>
              <a:t>t</a:t>
            </a:r>
            <a:r>
              <a:rPr sz="2897" spc="4" dirty="0">
                <a:latin typeface="Arial"/>
                <a:cs typeface="Arial"/>
              </a:rPr>
              <a:t>a</a:t>
            </a:r>
            <a:r>
              <a:rPr sz="2897" dirty="0">
                <a:latin typeface="Arial"/>
                <a:cs typeface="Arial"/>
              </a:rPr>
              <a:t>ti</a:t>
            </a:r>
            <a:r>
              <a:rPr sz="2897" spc="4" dirty="0">
                <a:latin typeface="Arial"/>
                <a:cs typeface="Arial"/>
              </a:rPr>
              <a:t>o</a:t>
            </a:r>
            <a:r>
              <a:rPr sz="2897" dirty="0">
                <a:latin typeface="Arial"/>
                <a:cs typeface="Arial"/>
              </a:rPr>
              <a:t>n </a:t>
            </a:r>
            <a:r>
              <a:rPr sz="2897" spc="4" dirty="0">
                <a:latin typeface="Arial"/>
                <a:cs typeface="Arial"/>
              </a:rPr>
              <a:t>d</a:t>
            </a:r>
            <a:r>
              <a:rPr sz="2897" spc="9" dirty="0">
                <a:latin typeface="Arial"/>
                <a:cs typeface="Arial"/>
              </a:rPr>
              <a:t>i</a:t>
            </a:r>
            <a:r>
              <a:rPr sz="2897" dirty="0">
                <a:latin typeface="Arial"/>
                <a:cs typeface="Arial"/>
              </a:rPr>
              <a:t>ffi</a:t>
            </a:r>
            <a:r>
              <a:rPr sz="2897" spc="9" dirty="0">
                <a:latin typeface="Arial"/>
                <a:cs typeface="Arial"/>
              </a:rPr>
              <a:t>c</a:t>
            </a:r>
            <a:r>
              <a:rPr sz="2897" spc="-4" dirty="0">
                <a:latin typeface="Arial"/>
                <a:cs typeface="Arial"/>
              </a:rPr>
              <a:t>u</a:t>
            </a:r>
            <a:r>
              <a:rPr sz="2897" spc="9" dirty="0">
                <a:latin typeface="Arial"/>
                <a:cs typeface="Arial"/>
              </a:rPr>
              <a:t>l</a:t>
            </a:r>
            <a:r>
              <a:rPr sz="2897" dirty="0">
                <a:latin typeface="Arial"/>
                <a:cs typeface="Arial"/>
              </a:rPr>
              <a:t>t</a:t>
            </a:r>
            <a:endParaRPr sz="2897">
              <a:latin typeface="Arial"/>
              <a:cs typeface="Arial"/>
            </a:endParaRPr>
          </a:p>
          <a:p>
            <a:pPr marL="13141" marR="55191">
              <a:lnSpc>
                <a:spcPts val="3228"/>
              </a:lnSpc>
              <a:spcBef>
                <a:spcPts val="7"/>
              </a:spcBef>
            </a:pPr>
            <a:r>
              <a:rPr sz="4346" baseline="-1035" dirty="0">
                <a:latin typeface="Arial"/>
                <a:cs typeface="Arial"/>
              </a:rPr>
              <a:t>is</a:t>
            </a:r>
            <a:r>
              <a:rPr sz="4346" spc="14" baseline="-1035" dirty="0">
                <a:latin typeface="Arial"/>
                <a:cs typeface="Arial"/>
              </a:rPr>
              <a:t> </a:t>
            </a:r>
            <a:r>
              <a:rPr sz="4346" baseline="-1035" dirty="0">
                <a:latin typeface="Arial"/>
                <a:cs typeface="Arial"/>
              </a:rPr>
              <a:t>to </a:t>
            </a:r>
            <a:r>
              <a:rPr sz="4346" baseline="-1035" dirty="0">
                <a:solidFill>
                  <a:srgbClr val="99CC00"/>
                </a:solidFill>
                <a:latin typeface="Arial"/>
                <a:cs typeface="Arial"/>
              </a:rPr>
              <a:t>c</a:t>
            </a:r>
            <a:r>
              <a:rPr sz="4346" spc="9" baseline="-1035" dirty="0">
                <a:solidFill>
                  <a:srgbClr val="99CC00"/>
                </a:solidFill>
                <a:latin typeface="Arial"/>
                <a:cs typeface="Arial"/>
              </a:rPr>
              <a:t>r</a:t>
            </a:r>
            <a:r>
              <a:rPr sz="4346" spc="4" baseline="-1035" dirty="0">
                <a:solidFill>
                  <a:srgbClr val="99CC00"/>
                </a:solidFill>
                <a:latin typeface="Arial"/>
                <a:cs typeface="Arial"/>
              </a:rPr>
              <a:t>o</a:t>
            </a:r>
            <a:r>
              <a:rPr sz="4346" spc="-9" baseline="-1035" dirty="0">
                <a:solidFill>
                  <a:srgbClr val="99CC00"/>
                </a:solidFill>
                <a:latin typeface="Arial"/>
                <a:cs typeface="Arial"/>
              </a:rPr>
              <a:t>w</a:t>
            </a:r>
            <a:r>
              <a:rPr sz="4346" baseline="-1035" dirty="0">
                <a:solidFill>
                  <a:srgbClr val="99CC00"/>
                </a:solidFill>
                <a:latin typeface="Arial"/>
                <a:cs typeface="Arial"/>
              </a:rPr>
              <a:t>d </a:t>
            </a:r>
            <a:r>
              <a:rPr sz="4346" spc="9" baseline="-1035" dirty="0">
                <a:solidFill>
                  <a:srgbClr val="99CC00"/>
                </a:solidFill>
                <a:latin typeface="Arial"/>
                <a:cs typeface="Arial"/>
              </a:rPr>
              <a:t>s</a:t>
            </a:r>
            <a:r>
              <a:rPr sz="4346" baseline="-1035" dirty="0">
                <a:solidFill>
                  <a:srgbClr val="99CC00"/>
                </a:solidFill>
                <a:latin typeface="Arial"/>
                <a:cs typeface="Arial"/>
              </a:rPr>
              <a:t>ym</a:t>
            </a:r>
            <a:r>
              <a:rPr sz="4346" spc="4" baseline="-1035" dirty="0">
                <a:solidFill>
                  <a:srgbClr val="99CC00"/>
                </a:solidFill>
                <a:latin typeface="Arial"/>
                <a:cs typeface="Arial"/>
              </a:rPr>
              <a:t>bo</a:t>
            </a:r>
            <a:r>
              <a:rPr sz="4346" baseline="-1035" dirty="0">
                <a:solidFill>
                  <a:srgbClr val="99CC00"/>
                </a:solidFill>
                <a:latin typeface="Arial"/>
                <a:cs typeface="Arial"/>
              </a:rPr>
              <a:t>ls</a:t>
            </a:r>
            <a:r>
              <a:rPr sz="4346" spc="14" baseline="-1035" dirty="0">
                <a:solidFill>
                  <a:srgbClr val="99CC00"/>
                </a:solidFill>
                <a:latin typeface="Arial"/>
                <a:cs typeface="Arial"/>
              </a:rPr>
              <a:t> </a:t>
            </a:r>
            <a:r>
              <a:rPr sz="4346" baseline="-1035" dirty="0">
                <a:solidFill>
                  <a:srgbClr val="99CC00"/>
                </a:solidFill>
                <a:latin typeface="Arial"/>
                <a:cs typeface="Arial"/>
              </a:rPr>
              <a:t>t</a:t>
            </a:r>
            <a:r>
              <a:rPr sz="4346" spc="4" baseline="-1035" dirty="0">
                <a:solidFill>
                  <a:srgbClr val="99CC00"/>
                </a:solidFill>
                <a:latin typeface="Arial"/>
                <a:cs typeface="Arial"/>
              </a:rPr>
              <a:t>oge</a:t>
            </a:r>
            <a:r>
              <a:rPr sz="4346" baseline="-1035" dirty="0">
                <a:solidFill>
                  <a:srgbClr val="99CC00"/>
                </a:solidFill>
                <a:latin typeface="Arial"/>
                <a:cs typeface="Arial"/>
              </a:rPr>
              <a:t>t</a:t>
            </a:r>
            <a:r>
              <a:rPr sz="4346" spc="4" baseline="-1035" dirty="0">
                <a:solidFill>
                  <a:srgbClr val="99CC00"/>
                </a:solidFill>
                <a:latin typeface="Arial"/>
                <a:cs typeface="Arial"/>
              </a:rPr>
              <a:t>he</a:t>
            </a:r>
            <a:r>
              <a:rPr sz="4346" baseline="-1035" dirty="0">
                <a:solidFill>
                  <a:srgbClr val="99CC00"/>
                </a:solidFill>
                <a:latin typeface="Arial"/>
                <a:cs typeface="Arial"/>
              </a:rPr>
              <a:t>r</a:t>
            </a:r>
            <a:r>
              <a:rPr sz="4346" baseline="-1035" dirty="0">
                <a:latin typeface="Arial"/>
                <a:cs typeface="Arial"/>
              </a:rPr>
              <a:t>;</a:t>
            </a:r>
            <a:endParaRPr sz="2897">
              <a:latin typeface="Arial"/>
              <a:cs typeface="Arial"/>
            </a:endParaRPr>
          </a:p>
        </p:txBody>
      </p:sp>
      <p:sp>
        <p:nvSpPr>
          <p:cNvPr id="13" name="object 13"/>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2" name="object 12"/>
          <p:cNvSpPr txBox="1"/>
          <p:nvPr/>
        </p:nvSpPr>
        <p:spPr>
          <a:xfrm>
            <a:off x="1302270" y="3529186"/>
            <a:ext cx="4609853" cy="394228"/>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t</a:t>
            </a:r>
            <a:r>
              <a:rPr sz="2897" spc="4" dirty="0">
                <a:latin typeface="Arial"/>
                <a:cs typeface="Arial"/>
              </a:rPr>
              <a:t>h</a:t>
            </a:r>
            <a:r>
              <a:rPr sz="2897" dirty="0">
                <a:latin typeface="Arial"/>
                <a:cs typeface="Arial"/>
              </a:rPr>
              <a:t>is</a:t>
            </a:r>
            <a:r>
              <a:rPr sz="2897" spc="14" dirty="0">
                <a:latin typeface="Arial"/>
                <a:cs typeface="Arial"/>
              </a:rPr>
              <a:t> </a:t>
            </a:r>
            <a:r>
              <a:rPr sz="2897" dirty="0">
                <a:latin typeface="Arial"/>
                <a:cs typeface="Arial"/>
              </a:rPr>
              <a:t>c</a:t>
            </a:r>
            <a:r>
              <a:rPr sz="2897" spc="4" dirty="0">
                <a:latin typeface="Arial"/>
                <a:cs typeface="Arial"/>
              </a:rPr>
              <a:t>a</a:t>
            </a:r>
            <a:r>
              <a:rPr sz="2897" dirty="0">
                <a:latin typeface="Arial"/>
                <a:cs typeface="Arial"/>
              </a:rPr>
              <a:t>n </a:t>
            </a:r>
            <a:r>
              <a:rPr sz="2897" spc="4" dirty="0">
                <a:latin typeface="Arial"/>
                <a:cs typeface="Arial"/>
              </a:rPr>
              <a:t>b</a:t>
            </a:r>
            <a:r>
              <a:rPr sz="2897" dirty="0">
                <a:latin typeface="Arial"/>
                <a:cs typeface="Arial"/>
              </a:rPr>
              <a:t>e </a:t>
            </a:r>
            <a:r>
              <a:rPr sz="2897" spc="9" dirty="0">
                <a:latin typeface="Arial"/>
                <a:cs typeface="Arial"/>
              </a:rPr>
              <a:t>r</a:t>
            </a:r>
            <a:r>
              <a:rPr sz="2897" spc="4" dirty="0">
                <a:latin typeface="Arial"/>
                <a:cs typeface="Arial"/>
              </a:rPr>
              <a:t>ea</a:t>
            </a:r>
            <a:r>
              <a:rPr sz="2897" dirty="0">
                <a:latin typeface="Arial"/>
                <a:cs typeface="Arial"/>
              </a:rPr>
              <a:t>d </a:t>
            </a:r>
            <a:r>
              <a:rPr sz="2897" spc="4" dirty="0">
                <a:latin typeface="Arial"/>
                <a:cs typeface="Arial"/>
              </a:rPr>
              <a:t>b</a:t>
            </a:r>
            <a:r>
              <a:rPr sz="2897" dirty="0">
                <a:latin typeface="Arial"/>
                <a:cs typeface="Arial"/>
              </a:rPr>
              <a:t>y </a:t>
            </a:r>
            <a:r>
              <a:rPr sz="2897" spc="4" dirty="0">
                <a:latin typeface="Arial"/>
                <a:cs typeface="Arial"/>
              </a:rPr>
              <a:t>hu</a:t>
            </a:r>
            <a:r>
              <a:rPr sz="2897" dirty="0">
                <a:latin typeface="Arial"/>
                <a:cs typeface="Arial"/>
              </a:rPr>
              <a:t>m</a:t>
            </a:r>
            <a:r>
              <a:rPr sz="2897" spc="4" dirty="0">
                <a:latin typeface="Arial"/>
                <a:cs typeface="Arial"/>
              </a:rPr>
              <a:t>an</a:t>
            </a:r>
            <a:r>
              <a:rPr sz="2897" dirty="0">
                <a:latin typeface="Arial"/>
                <a:cs typeface="Arial"/>
              </a:rPr>
              <a:t>s</a:t>
            </a:r>
            <a:endParaRPr sz="2897">
              <a:latin typeface="Arial"/>
              <a:cs typeface="Arial"/>
            </a:endParaRPr>
          </a:p>
        </p:txBody>
      </p:sp>
      <p:sp>
        <p:nvSpPr>
          <p:cNvPr id="11" name="object 11"/>
          <p:cNvSpPr txBox="1"/>
          <p:nvPr/>
        </p:nvSpPr>
        <p:spPr>
          <a:xfrm>
            <a:off x="5933149" y="3529186"/>
            <a:ext cx="593700" cy="394228"/>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bu</a:t>
            </a:r>
            <a:r>
              <a:rPr sz="2897" dirty="0">
                <a:latin typeface="Arial"/>
                <a:cs typeface="Arial"/>
              </a:rPr>
              <a:t>t</a:t>
            </a:r>
            <a:endParaRPr sz="2897">
              <a:latin typeface="Arial"/>
              <a:cs typeface="Arial"/>
            </a:endParaRPr>
          </a:p>
        </p:txBody>
      </p:sp>
      <p:sp>
        <p:nvSpPr>
          <p:cNvPr id="10" name="object 10"/>
          <p:cNvSpPr txBox="1"/>
          <p:nvPr/>
        </p:nvSpPr>
        <p:spPr>
          <a:xfrm>
            <a:off x="6548147" y="3529186"/>
            <a:ext cx="1188986" cy="394228"/>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c</a:t>
            </a:r>
            <a:r>
              <a:rPr sz="2897" spc="4" dirty="0">
                <a:latin typeface="Arial"/>
                <a:cs typeface="Arial"/>
              </a:rPr>
              <a:t>anno</a:t>
            </a:r>
            <a:r>
              <a:rPr sz="2897" dirty="0">
                <a:latin typeface="Arial"/>
                <a:cs typeface="Arial"/>
              </a:rPr>
              <a:t>t</a:t>
            </a:r>
            <a:endParaRPr sz="2897">
              <a:latin typeface="Arial"/>
              <a:cs typeface="Arial"/>
            </a:endParaRPr>
          </a:p>
        </p:txBody>
      </p:sp>
      <p:sp>
        <p:nvSpPr>
          <p:cNvPr id="9" name="object 9"/>
          <p:cNvSpPr txBox="1"/>
          <p:nvPr/>
        </p:nvSpPr>
        <p:spPr>
          <a:xfrm>
            <a:off x="7758431" y="3529186"/>
            <a:ext cx="491107" cy="394228"/>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b</a:t>
            </a:r>
            <a:r>
              <a:rPr sz="2897" dirty="0">
                <a:latin typeface="Arial"/>
                <a:cs typeface="Arial"/>
              </a:rPr>
              <a:t>e</a:t>
            </a:r>
            <a:endParaRPr sz="2897">
              <a:latin typeface="Arial"/>
              <a:cs typeface="Arial"/>
            </a:endParaRPr>
          </a:p>
        </p:txBody>
      </p:sp>
      <p:sp>
        <p:nvSpPr>
          <p:cNvPr id="8" name="object 8"/>
          <p:cNvSpPr txBox="1"/>
          <p:nvPr/>
        </p:nvSpPr>
        <p:spPr>
          <a:xfrm>
            <a:off x="947463" y="3570975"/>
            <a:ext cx="273703" cy="302241"/>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1302271" y="3939184"/>
            <a:ext cx="1903762"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s</a:t>
            </a:r>
            <a:r>
              <a:rPr sz="2897" spc="4" dirty="0">
                <a:latin typeface="Arial"/>
                <a:cs typeface="Arial"/>
              </a:rPr>
              <a:t>eg</a:t>
            </a:r>
            <a:r>
              <a:rPr sz="2897" dirty="0">
                <a:latin typeface="Arial"/>
                <a:cs typeface="Arial"/>
              </a:rPr>
              <a:t>m</a:t>
            </a:r>
            <a:r>
              <a:rPr sz="2897" spc="4" dirty="0">
                <a:latin typeface="Arial"/>
                <a:cs typeface="Arial"/>
              </a:rPr>
              <a:t>en</a:t>
            </a:r>
            <a:r>
              <a:rPr sz="2897" dirty="0">
                <a:latin typeface="Arial"/>
                <a:cs typeface="Arial"/>
              </a:rPr>
              <a:t>t</a:t>
            </a:r>
            <a:r>
              <a:rPr sz="2897" spc="4" dirty="0">
                <a:latin typeface="Arial"/>
                <a:cs typeface="Arial"/>
              </a:rPr>
              <a:t>e</a:t>
            </a:r>
            <a:r>
              <a:rPr sz="2897" dirty="0">
                <a:latin typeface="Arial"/>
                <a:cs typeface="Arial"/>
              </a:rPr>
              <a:t>d</a:t>
            </a:r>
            <a:endParaRPr sz="2897">
              <a:latin typeface="Arial"/>
              <a:cs typeface="Arial"/>
            </a:endParaRPr>
          </a:p>
        </p:txBody>
      </p:sp>
      <p:sp>
        <p:nvSpPr>
          <p:cNvPr id="6" name="object 6"/>
          <p:cNvSpPr txBox="1"/>
          <p:nvPr/>
        </p:nvSpPr>
        <p:spPr>
          <a:xfrm>
            <a:off x="3227423" y="3939184"/>
            <a:ext cx="470446"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b</a:t>
            </a:r>
            <a:r>
              <a:rPr sz="2897" dirty="0">
                <a:latin typeface="Arial"/>
                <a:cs typeface="Arial"/>
              </a:rPr>
              <a:t>y</a:t>
            </a:r>
            <a:endParaRPr sz="2897">
              <a:latin typeface="Arial"/>
              <a:cs typeface="Arial"/>
            </a:endParaRPr>
          </a:p>
        </p:txBody>
      </p:sp>
      <p:sp>
        <p:nvSpPr>
          <p:cNvPr id="5" name="object 5"/>
          <p:cNvSpPr txBox="1"/>
          <p:nvPr/>
        </p:nvSpPr>
        <p:spPr>
          <a:xfrm>
            <a:off x="3720210" y="3939184"/>
            <a:ext cx="880173"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b</a:t>
            </a:r>
            <a:r>
              <a:rPr sz="2897" spc="-4" dirty="0">
                <a:latin typeface="Arial"/>
                <a:cs typeface="Arial"/>
              </a:rPr>
              <a:t>o</a:t>
            </a:r>
            <a:r>
              <a:rPr sz="2897" spc="9" dirty="0">
                <a:latin typeface="Arial"/>
                <a:cs typeface="Arial"/>
              </a:rPr>
              <a:t>t</a:t>
            </a:r>
            <a:r>
              <a:rPr sz="2897" dirty="0">
                <a:latin typeface="Arial"/>
                <a:cs typeface="Arial"/>
              </a:rPr>
              <a:t>s;</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6</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161423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5519208" y="2547409"/>
            <a:ext cx="3055276" cy="492786"/>
          </a:xfrm>
          <a:prstGeom prst="rect">
            <a:avLst/>
          </a:prstGeom>
          <a:blipFill>
            <a:blip r:embed="rId2" cstate="print"/>
            <a:stretch>
              <a:fillRect/>
            </a:stretch>
          </a:blipFill>
        </p:spPr>
        <p:txBody>
          <a:bodyPr wrap="square" lIns="0" tIns="0" rIns="0" bIns="0" rtlCol="0">
            <a:noAutofit/>
          </a:bodyPr>
          <a:lstStyle/>
          <a:p>
            <a:endParaRPr sz="1862"/>
          </a:p>
        </p:txBody>
      </p:sp>
      <p:sp>
        <p:nvSpPr>
          <p:cNvPr id="18" name="object 18"/>
          <p:cNvSpPr/>
          <p:nvPr/>
        </p:nvSpPr>
        <p:spPr>
          <a:xfrm>
            <a:off x="5381229" y="2824683"/>
            <a:ext cx="3040820" cy="2164317"/>
          </a:xfrm>
          <a:prstGeom prst="rect">
            <a:avLst/>
          </a:prstGeom>
          <a:blipFill>
            <a:blip r:embed="rId3" cstate="print"/>
            <a:stretch>
              <a:fillRect/>
            </a:stretch>
          </a:blipFill>
        </p:spPr>
        <p:txBody>
          <a:bodyPr wrap="square" lIns="0" tIns="0" rIns="0" bIns="0" rtlCol="0">
            <a:noAutofit/>
          </a:bodyPr>
          <a:lstStyle/>
          <a:p>
            <a:endParaRPr sz="1862"/>
          </a:p>
        </p:txBody>
      </p:sp>
      <p:sp>
        <p:nvSpPr>
          <p:cNvPr id="19" name="object 19"/>
          <p:cNvSpPr/>
          <p:nvPr/>
        </p:nvSpPr>
        <p:spPr>
          <a:xfrm>
            <a:off x="5519208" y="4676246"/>
            <a:ext cx="2996142" cy="1011855"/>
          </a:xfrm>
          <a:prstGeom prst="rect">
            <a:avLst/>
          </a:prstGeom>
          <a:blipFill>
            <a:blip r:embed="rId4" cstate="print"/>
            <a:stretch>
              <a:fillRect/>
            </a:stretch>
          </a:blipFill>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2" y="1454456"/>
            <a:ext cx="5776746"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a:t>
            </a:r>
            <a:r>
              <a:rPr sz="3725" b="1" dirty="0">
                <a:solidFill>
                  <a:srgbClr val="006600"/>
                </a:solidFill>
                <a:latin typeface="Arial"/>
                <a:cs typeface="Arial"/>
              </a:rPr>
              <a:t>r</a:t>
            </a:r>
            <a:r>
              <a:rPr sz="3725" b="1" spc="-52" dirty="0">
                <a:solidFill>
                  <a:srgbClr val="006600"/>
                </a:solidFill>
                <a:latin typeface="Arial"/>
                <a:cs typeface="Arial"/>
              </a:rPr>
              <a:t> </a:t>
            </a:r>
            <a:r>
              <a:rPr sz="3725" b="1" spc="-40" dirty="0">
                <a:solidFill>
                  <a:srgbClr val="006600"/>
                </a:solidFill>
                <a:latin typeface="Arial"/>
                <a:cs typeface="Arial"/>
              </a:rPr>
              <a:t>T</a:t>
            </a:r>
            <a:r>
              <a:rPr sz="3725" b="1" spc="-30" dirty="0">
                <a:solidFill>
                  <a:srgbClr val="006600"/>
                </a:solidFill>
                <a:latin typeface="Arial"/>
                <a:cs typeface="Arial"/>
              </a:rPr>
              <a:t>y</a:t>
            </a:r>
            <a:r>
              <a:rPr sz="3725" b="1" spc="-40" dirty="0">
                <a:solidFill>
                  <a:srgbClr val="006600"/>
                </a:solidFill>
                <a:latin typeface="Arial"/>
                <a:cs typeface="Arial"/>
              </a:rPr>
              <a:t>p</a:t>
            </a:r>
            <a:r>
              <a:rPr sz="3725" b="1" spc="-30" dirty="0">
                <a:solidFill>
                  <a:srgbClr val="006600"/>
                </a:solidFill>
                <a:latin typeface="Arial"/>
                <a:cs typeface="Arial"/>
              </a:rPr>
              <a:t>e</a:t>
            </a:r>
            <a:r>
              <a:rPr sz="3725" b="1" dirty="0">
                <a:solidFill>
                  <a:srgbClr val="006600"/>
                </a:solidFill>
                <a:latin typeface="Arial"/>
                <a:cs typeface="Arial"/>
              </a:rPr>
              <a:t>s</a:t>
            </a:r>
            <a:r>
              <a:rPr sz="3725" b="1" spc="-51" dirty="0">
                <a:solidFill>
                  <a:srgbClr val="006600"/>
                </a:solidFill>
                <a:latin typeface="Arial"/>
                <a:cs typeface="Arial"/>
              </a:rPr>
              <a:t> </a:t>
            </a:r>
            <a:r>
              <a:rPr sz="3725" b="1" spc="-40" dirty="0">
                <a:solidFill>
                  <a:srgbClr val="006600"/>
                </a:solidFill>
                <a:latin typeface="Arial"/>
                <a:cs typeface="Arial"/>
              </a:rPr>
              <a:t>o</a:t>
            </a:r>
            <a:r>
              <a:rPr sz="3725" b="1" dirty="0">
                <a:solidFill>
                  <a:srgbClr val="006600"/>
                </a:solidFill>
                <a:latin typeface="Arial"/>
                <a:cs typeface="Arial"/>
              </a:rPr>
              <a:t>f</a:t>
            </a:r>
            <a:r>
              <a:rPr sz="3725" b="1" spc="-35" dirty="0">
                <a:solidFill>
                  <a:srgbClr val="006600"/>
                </a:solidFill>
                <a:latin typeface="Arial"/>
                <a:cs typeface="Arial"/>
              </a:rPr>
              <a:t> </a:t>
            </a:r>
            <a:r>
              <a:rPr sz="3725" b="1" spc="-52" dirty="0">
                <a:solidFill>
                  <a:srgbClr val="006600"/>
                </a:solidFill>
                <a:latin typeface="Arial"/>
                <a:cs typeface="Arial"/>
              </a:rPr>
              <a:t>C</a:t>
            </a:r>
            <a:r>
              <a:rPr sz="3725" b="1" spc="-61" dirty="0">
                <a:solidFill>
                  <a:srgbClr val="006600"/>
                </a:solidFill>
                <a:latin typeface="Arial"/>
                <a:cs typeface="Arial"/>
              </a:rPr>
              <a:t>A</a:t>
            </a:r>
            <a:r>
              <a:rPr sz="3725" b="1" spc="-52" dirty="0">
                <a:solidFill>
                  <a:srgbClr val="006600"/>
                </a:solidFill>
                <a:latin typeface="Arial"/>
                <a:cs typeface="Arial"/>
              </a:rPr>
              <a:t>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dirty="0">
                <a:solidFill>
                  <a:srgbClr val="006600"/>
                </a:solidFill>
                <a:latin typeface="Arial"/>
                <a:cs typeface="Arial"/>
              </a:rPr>
              <a:t>A</a:t>
            </a:r>
            <a:endParaRPr sz="3725">
              <a:latin typeface="Arial"/>
              <a:cs typeface="Arial"/>
            </a:endParaRPr>
          </a:p>
        </p:txBody>
      </p:sp>
      <p:sp>
        <p:nvSpPr>
          <p:cNvPr id="14" name="object 14"/>
          <p:cNvSpPr txBox="1"/>
          <p:nvPr/>
        </p:nvSpPr>
        <p:spPr>
          <a:xfrm>
            <a:off x="1302270" y="2617203"/>
            <a:ext cx="3674216"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A</a:t>
            </a:r>
            <a:r>
              <a:rPr sz="2897" spc="4" dirty="0">
                <a:latin typeface="Arial"/>
                <a:cs typeface="Arial"/>
              </a:rPr>
              <a:t>n</a:t>
            </a:r>
            <a:r>
              <a:rPr sz="2897" dirty="0">
                <a:latin typeface="Arial"/>
                <a:cs typeface="Arial"/>
              </a:rPr>
              <a:t>im</a:t>
            </a:r>
            <a:r>
              <a:rPr sz="2897" spc="4" dirty="0">
                <a:latin typeface="Arial"/>
                <a:cs typeface="Arial"/>
              </a:rPr>
              <a:t>a</a:t>
            </a:r>
            <a:r>
              <a:rPr sz="2897" dirty="0">
                <a:latin typeface="Arial"/>
                <a:cs typeface="Arial"/>
              </a:rPr>
              <a:t>t</a:t>
            </a:r>
            <a:r>
              <a:rPr sz="2897" spc="4" dirty="0">
                <a:latin typeface="Arial"/>
                <a:cs typeface="Arial"/>
              </a:rPr>
              <a:t>e</a:t>
            </a:r>
            <a:r>
              <a:rPr sz="2897" dirty="0">
                <a:latin typeface="Arial"/>
                <a:cs typeface="Arial"/>
              </a:rPr>
              <a:t>d C</a:t>
            </a:r>
            <a:r>
              <a:rPr sz="2897" spc="-9" dirty="0">
                <a:latin typeface="Arial"/>
                <a:cs typeface="Arial"/>
              </a:rPr>
              <a:t>APT</a:t>
            </a:r>
            <a:r>
              <a:rPr sz="2897" dirty="0">
                <a:latin typeface="Arial"/>
                <a:cs typeface="Arial"/>
              </a:rPr>
              <a:t>C</a:t>
            </a:r>
            <a:r>
              <a:rPr sz="2897" spc="-9" dirty="0">
                <a:latin typeface="Arial"/>
                <a:cs typeface="Arial"/>
              </a:rPr>
              <a:t>HA</a:t>
            </a:r>
            <a:r>
              <a:rPr sz="2897" dirty="0">
                <a:latin typeface="Arial"/>
                <a:cs typeface="Arial"/>
              </a:rPr>
              <a:t>s</a:t>
            </a:r>
            <a:endParaRPr sz="2897">
              <a:latin typeface="Arial"/>
              <a:cs typeface="Arial"/>
            </a:endParaRPr>
          </a:p>
        </p:txBody>
      </p:sp>
      <p:sp>
        <p:nvSpPr>
          <p:cNvPr id="13" name="object 13"/>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2" name="object 12"/>
          <p:cNvSpPr txBox="1"/>
          <p:nvPr/>
        </p:nvSpPr>
        <p:spPr>
          <a:xfrm>
            <a:off x="1302271" y="3621173"/>
            <a:ext cx="2407107" cy="394228"/>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3</a:t>
            </a:r>
            <a:r>
              <a:rPr sz="2897" dirty="0">
                <a:latin typeface="Arial"/>
                <a:cs typeface="Arial"/>
              </a:rPr>
              <a:t>D </a:t>
            </a:r>
            <a:r>
              <a:rPr sz="2897" spc="-9" dirty="0">
                <a:latin typeface="Arial"/>
                <a:cs typeface="Arial"/>
              </a:rPr>
              <a:t>CAPT</a:t>
            </a:r>
            <a:r>
              <a:rPr sz="2897" dirty="0">
                <a:latin typeface="Arial"/>
                <a:cs typeface="Arial"/>
              </a:rPr>
              <a:t>CHA</a:t>
            </a:r>
            <a:endParaRPr sz="2897">
              <a:latin typeface="Arial"/>
              <a:cs typeface="Arial"/>
            </a:endParaRPr>
          </a:p>
        </p:txBody>
      </p:sp>
      <p:sp>
        <p:nvSpPr>
          <p:cNvPr id="11" name="object 11"/>
          <p:cNvSpPr txBox="1"/>
          <p:nvPr/>
        </p:nvSpPr>
        <p:spPr>
          <a:xfrm>
            <a:off x="947463" y="366296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0" name="object 10"/>
          <p:cNvSpPr txBox="1"/>
          <p:nvPr/>
        </p:nvSpPr>
        <p:spPr>
          <a:xfrm>
            <a:off x="1302271" y="4623829"/>
            <a:ext cx="1572702"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AS</a:t>
            </a:r>
            <a:r>
              <a:rPr sz="2897" dirty="0">
                <a:latin typeface="Arial"/>
                <a:cs typeface="Arial"/>
              </a:rPr>
              <a:t>CII </a:t>
            </a:r>
            <a:r>
              <a:rPr sz="2897" spc="-4" dirty="0">
                <a:latin typeface="Arial"/>
                <a:cs typeface="Arial"/>
              </a:rPr>
              <a:t>a</a:t>
            </a:r>
            <a:r>
              <a:rPr sz="2897" spc="9" dirty="0">
                <a:latin typeface="Arial"/>
                <a:cs typeface="Arial"/>
              </a:rPr>
              <a:t>r</a:t>
            </a:r>
            <a:r>
              <a:rPr sz="2897" dirty="0">
                <a:latin typeface="Arial"/>
                <a:cs typeface="Arial"/>
              </a:rPr>
              <a:t>t</a:t>
            </a:r>
            <a:endParaRPr sz="2897">
              <a:latin typeface="Arial"/>
              <a:cs typeface="Arial"/>
            </a:endParaRPr>
          </a:p>
        </p:txBody>
      </p:sp>
      <p:sp>
        <p:nvSpPr>
          <p:cNvPr id="9" name="object 9"/>
          <p:cNvSpPr txBox="1"/>
          <p:nvPr/>
        </p:nvSpPr>
        <p:spPr>
          <a:xfrm>
            <a:off x="947463" y="4665617"/>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8" name="object 8"/>
          <p:cNvSpPr txBox="1"/>
          <p:nvPr/>
        </p:nvSpPr>
        <p:spPr>
          <a:xfrm>
            <a:off x="1302270" y="5614658"/>
            <a:ext cx="3308578"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R</a:t>
            </a:r>
            <a:r>
              <a:rPr sz="2897" spc="14" dirty="0">
                <a:latin typeface="Arial"/>
                <a:cs typeface="Arial"/>
              </a:rPr>
              <a:t>e</a:t>
            </a:r>
            <a:r>
              <a:rPr sz="2897" dirty="0">
                <a:latin typeface="Arial"/>
                <a:cs typeface="Arial"/>
              </a:rPr>
              <a:t>v</a:t>
            </a:r>
            <a:r>
              <a:rPr sz="2897" spc="4" dirty="0">
                <a:latin typeface="Arial"/>
                <a:cs typeface="Arial"/>
              </a:rPr>
              <a:t>e</a:t>
            </a:r>
            <a:r>
              <a:rPr sz="2897" dirty="0">
                <a:latin typeface="Arial"/>
                <a:cs typeface="Arial"/>
              </a:rPr>
              <a:t>r</a:t>
            </a:r>
            <a:r>
              <a:rPr sz="2897" spc="9" dirty="0">
                <a:latin typeface="Arial"/>
                <a:cs typeface="Arial"/>
              </a:rPr>
              <a:t>s</a:t>
            </a:r>
            <a:r>
              <a:rPr sz="2897" dirty="0">
                <a:latin typeface="Arial"/>
                <a:cs typeface="Arial"/>
              </a:rPr>
              <a:t>e </a:t>
            </a:r>
            <a:r>
              <a:rPr sz="2897" spc="-9" dirty="0">
                <a:latin typeface="Arial"/>
                <a:cs typeface="Arial"/>
              </a:rPr>
              <a:t>C</a:t>
            </a:r>
            <a:r>
              <a:rPr sz="2897" dirty="0">
                <a:latin typeface="Arial"/>
                <a:cs typeface="Arial"/>
              </a:rPr>
              <a:t>A</a:t>
            </a:r>
            <a:r>
              <a:rPr sz="2897" spc="-9" dirty="0">
                <a:latin typeface="Arial"/>
                <a:cs typeface="Arial"/>
              </a:rPr>
              <a:t>PT</a:t>
            </a:r>
            <a:r>
              <a:rPr sz="2897" dirty="0">
                <a:latin typeface="Arial"/>
                <a:cs typeface="Arial"/>
              </a:rPr>
              <a:t>C</a:t>
            </a:r>
            <a:r>
              <a:rPr sz="2897" spc="-9" dirty="0">
                <a:latin typeface="Arial"/>
                <a:cs typeface="Arial"/>
              </a:rPr>
              <a:t>H</a:t>
            </a:r>
            <a:r>
              <a:rPr sz="2897" dirty="0">
                <a:latin typeface="Arial"/>
                <a:cs typeface="Arial"/>
              </a:rPr>
              <a:t>A</a:t>
            </a:r>
            <a:endParaRPr sz="2897">
              <a:latin typeface="Arial"/>
              <a:cs typeface="Arial"/>
            </a:endParaRPr>
          </a:p>
        </p:txBody>
      </p:sp>
      <p:sp>
        <p:nvSpPr>
          <p:cNvPr id="7" name="object 7"/>
          <p:cNvSpPr txBox="1"/>
          <p:nvPr/>
        </p:nvSpPr>
        <p:spPr>
          <a:xfrm>
            <a:off x="5245876" y="5614658"/>
            <a:ext cx="1892300"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"Lea</a:t>
            </a:r>
            <a:r>
              <a:rPr sz="2897" dirty="0">
                <a:latin typeface="Arial"/>
                <a:cs typeface="Arial"/>
              </a:rPr>
              <a:t>ve t</a:t>
            </a:r>
            <a:r>
              <a:rPr sz="2897" spc="4" dirty="0">
                <a:latin typeface="Arial"/>
                <a:cs typeface="Arial"/>
              </a:rPr>
              <a:t>h</a:t>
            </a:r>
            <a:r>
              <a:rPr sz="2897" dirty="0">
                <a:latin typeface="Arial"/>
                <a:cs typeface="Arial"/>
              </a:rPr>
              <a:t>is</a:t>
            </a:r>
            <a:endParaRPr sz="2897">
              <a:latin typeface="Arial"/>
              <a:cs typeface="Arial"/>
            </a:endParaRPr>
          </a:p>
        </p:txBody>
      </p:sp>
      <p:sp>
        <p:nvSpPr>
          <p:cNvPr id="6" name="object 6"/>
          <p:cNvSpPr txBox="1"/>
          <p:nvPr/>
        </p:nvSpPr>
        <p:spPr>
          <a:xfrm>
            <a:off x="7160516" y="5614658"/>
            <a:ext cx="1873107"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fi</a:t>
            </a:r>
            <a:r>
              <a:rPr sz="2897" spc="4" dirty="0">
                <a:latin typeface="Arial"/>
                <a:cs typeface="Arial"/>
              </a:rPr>
              <a:t>e</a:t>
            </a:r>
            <a:r>
              <a:rPr sz="2897" spc="9" dirty="0">
                <a:latin typeface="Arial"/>
                <a:cs typeface="Arial"/>
              </a:rPr>
              <a:t>l</a:t>
            </a:r>
            <a:r>
              <a:rPr sz="2897" dirty="0">
                <a:latin typeface="Arial"/>
                <a:cs typeface="Arial"/>
              </a:rPr>
              <a:t>d </a:t>
            </a:r>
            <a:r>
              <a:rPr sz="2897" spc="4" dirty="0">
                <a:latin typeface="Arial"/>
                <a:cs typeface="Arial"/>
              </a:rPr>
              <a:t>b</a:t>
            </a:r>
            <a:r>
              <a:rPr sz="2897" dirty="0">
                <a:latin typeface="Arial"/>
                <a:cs typeface="Arial"/>
              </a:rPr>
              <a:t>l</a:t>
            </a:r>
            <a:r>
              <a:rPr sz="2897" spc="4" dirty="0">
                <a:latin typeface="Arial"/>
                <a:cs typeface="Arial"/>
              </a:rPr>
              <a:t>an</a:t>
            </a:r>
            <a:r>
              <a:rPr sz="2897" spc="9" dirty="0">
                <a:latin typeface="Arial"/>
                <a:cs typeface="Arial"/>
              </a:rPr>
              <a:t>k</a:t>
            </a:r>
            <a:r>
              <a:rPr sz="2897" dirty="0">
                <a:latin typeface="Arial"/>
                <a:cs typeface="Arial"/>
              </a:rPr>
              <a:t>"</a:t>
            </a:r>
            <a:endParaRPr sz="2897">
              <a:latin typeface="Arial"/>
              <a:cs typeface="Arial"/>
            </a:endParaRPr>
          </a:p>
        </p:txBody>
      </p:sp>
      <p:sp>
        <p:nvSpPr>
          <p:cNvPr id="5" name="object 5"/>
          <p:cNvSpPr txBox="1"/>
          <p:nvPr/>
        </p:nvSpPr>
        <p:spPr>
          <a:xfrm>
            <a:off x="947463" y="5656447"/>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7</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050068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3" name="object 13"/>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2" name="object 12"/>
          <p:cNvSpPr txBox="1"/>
          <p:nvPr/>
        </p:nvSpPr>
        <p:spPr>
          <a:xfrm>
            <a:off x="943522" y="1453142"/>
            <a:ext cx="5572054"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r>
              <a:rPr sz="3725" b="1" spc="-35" dirty="0">
                <a:solidFill>
                  <a:srgbClr val="006600"/>
                </a:solidFill>
                <a:latin typeface="Arial"/>
                <a:cs typeface="Arial"/>
              </a:rPr>
              <a:t> </a:t>
            </a:r>
            <a:r>
              <a:rPr sz="3725" b="1" spc="-61" dirty="0">
                <a:solidFill>
                  <a:srgbClr val="006600"/>
                </a:solidFill>
                <a:latin typeface="Arial"/>
                <a:cs typeface="Arial"/>
              </a:rPr>
              <a:t>C</a:t>
            </a:r>
            <a:r>
              <a:rPr sz="3725" b="1" spc="-40" dirty="0">
                <a:solidFill>
                  <a:srgbClr val="006600"/>
                </a:solidFill>
                <a:latin typeface="Arial"/>
                <a:cs typeface="Arial"/>
              </a:rPr>
              <a:t>ogn</a:t>
            </a:r>
            <a:r>
              <a:rPr sz="3725" b="1" spc="-9" dirty="0">
                <a:solidFill>
                  <a:srgbClr val="006600"/>
                </a:solidFill>
                <a:latin typeface="Arial"/>
                <a:cs typeface="Arial"/>
              </a:rPr>
              <a:t>i</a:t>
            </a:r>
            <a:r>
              <a:rPr sz="3725" b="1" spc="-30" dirty="0">
                <a:solidFill>
                  <a:srgbClr val="006600"/>
                </a:solidFill>
                <a:latin typeface="Arial"/>
                <a:cs typeface="Arial"/>
              </a:rPr>
              <a:t>t</a:t>
            </a:r>
            <a:r>
              <a:rPr sz="3725" b="1" spc="-9" dirty="0">
                <a:solidFill>
                  <a:srgbClr val="006600"/>
                </a:solidFill>
                <a:latin typeface="Arial"/>
                <a:cs typeface="Arial"/>
              </a:rPr>
              <a:t>i</a:t>
            </a:r>
            <a:r>
              <a:rPr sz="3725" b="1" spc="-30" dirty="0">
                <a:solidFill>
                  <a:srgbClr val="006600"/>
                </a:solidFill>
                <a:latin typeface="Arial"/>
                <a:cs typeface="Arial"/>
              </a:rPr>
              <a:t>v</a:t>
            </a:r>
            <a:r>
              <a:rPr sz="3725" b="1" dirty="0">
                <a:solidFill>
                  <a:srgbClr val="006600"/>
                </a:solidFill>
                <a:latin typeface="Arial"/>
                <a:cs typeface="Arial"/>
              </a:rPr>
              <a:t>e</a:t>
            </a:r>
            <a:r>
              <a:rPr sz="3725" b="1" spc="-52" dirty="0">
                <a:solidFill>
                  <a:srgbClr val="006600"/>
                </a:solidFill>
                <a:latin typeface="Arial"/>
                <a:cs typeface="Arial"/>
              </a:rPr>
              <a:t> P</a:t>
            </a:r>
            <a:r>
              <a:rPr sz="3725" b="1" spc="-40" dirty="0">
                <a:solidFill>
                  <a:srgbClr val="006600"/>
                </a:solidFill>
                <a:latin typeface="Arial"/>
                <a:cs typeface="Arial"/>
              </a:rPr>
              <a:t>uz</a:t>
            </a:r>
            <a:r>
              <a:rPr sz="3725" b="1" spc="-30" dirty="0">
                <a:solidFill>
                  <a:srgbClr val="006600"/>
                </a:solidFill>
                <a:latin typeface="Arial"/>
                <a:cs typeface="Arial"/>
              </a:rPr>
              <a:t>z</a:t>
            </a:r>
            <a:r>
              <a:rPr sz="3725" b="1" spc="-20" dirty="0">
                <a:solidFill>
                  <a:srgbClr val="006600"/>
                </a:solidFill>
                <a:latin typeface="Arial"/>
                <a:cs typeface="Arial"/>
              </a:rPr>
              <a:t>l</a:t>
            </a:r>
            <a:r>
              <a:rPr sz="3725" b="1" spc="-30" dirty="0">
                <a:solidFill>
                  <a:srgbClr val="006600"/>
                </a:solidFill>
                <a:latin typeface="Arial"/>
                <a:cs typeface="Arial"/>
              </a:rPr>
              <a:t>e</a:t>
            </a:r>
            <a:r>
              <a:rPr sz="3725" b="1" dirty="0">
                <a:solidFill>
                  <a:srgbClr val="006600"/>
                </a:solidFill>
                <a:latin typeface="Arial"/>
                <a:cs typeface="Arial"/>
              </a:rPr>
              <a:t>s</a:t>
            </a:r>
            <a:endParaRPr sz="3725">
              <a:latin typeface="Arial"/>
              <a:cs typeface="Arial"/>
            </a:endParaRPr>
          </a:p>
        </p:txBody>
      </p:sp>
      <p:sp>
        <p:nvSpPr>
          <p:cNvPr id="11" name="object 11"/>
          <p:cNvSpPr txBox="1"/>
          <p:nvPr/>
        </p:nvSpPr>
        <p:spPr>
          <a:xfrm>
            <a:off x="1302270" y="2623231"/>
            <a:ext cx="7096001" cy="446793"/>
          </a:xfrm>
          <a:prstGeom prst="rect">
            <a:avLst/>
          </a:prstGeom>
        </p:spPr>
        <p:txBody>
          <a:bodyPr wrap="square" lIns="0" tIns="0" rIns="0" bIns="0" rtlCol="0">
            <a:noAutofit/>
          </a:bodyPr>
          <a:lstStyle/>
          <a:p>
            <a:pPr marL="13141">
              <a:lnSpc>
                <a:spcPts val="3487"/>
              </a:lnSpc>
              <a:spcBef>
                <a:spcPts val="174"/>
              </a:spcBef>
            </a:pPr>
            <a:r>
              <a:rPr sz="3311" spc="9" dirty="0">
                <a:latin typeface="Arial"/>
                <a:cs typeface="Arial"/>
              </a:rPr>
              <a:t>D</a:t>
            </a:r>
            <a:r>
              <a:rPr sz="3311" spc="-9" dirty="0">
                <a:latin typeface="Arial"/>
                <a:cs typeface="Arial"/>
              </a:rPr>
              <a:t>i</a:t>
            </a:r>
            <a:r>
              <a:rPr sz="3311" spc="9" dirty="0">
                <a:latin typeface="Arial"/>
                <a:cs typeface="Arial"/>
              </a:rPr>
              <a:t>s</a:t>
            </a:r>
            <a:r>
              <a:rPr sz="3311" dirty="0">
                <a:latin typeface="Arial"/>
                <a:cs typeface="Arial"/>
              </a:rPr>
              <a:t>ti</a:t>
            </a:r>
            <a:r>
              <a:rPr sz="3311" spc="9" dirty="0">
                <a:latin typeface="Arial"/>
                <a:cs typeface="Arial"/>
              </a:rPr>
              <a:t>n</a:t>
            </a:r>
            <a:r>
              <a:rPr sz="3311" dirty="0">
                <a:latin typeface="Arial"/>
                <a:cs typeface="Arial"/>
              </a:rPr>
              <a:t>g</a:t>
            </a:r>
            <a:r>
              <a:rPr sz="3311" spc="9" dirty="0">
                <a:latin typeface="Arial"/>
                <a:cs typeface="Arial"/>
              </a:rPr>
              <a:t>u</a:t>
            </a:r>
            <a:r>
              <a:rPr sz="3311" dirty="0">
                <a:latin typeface="Arial"/>
                <a:cs typeface="Arial"/>
              </a:rPr>
              <a:t>i</a:t>
            </a:r>
            <a:r>
              <a:rPr sz="3311" spc="9" dirty="0">
                <a:latin typeface="Arial"/>
                <a:cs typeface="Arial"/>
              </a:rPr>
              <a:t>s</a:t>
            </a:r>
            <a:r>
              <a:rPr sz="3311" dirty="0">
                <a:latin typeface="Arial"/>
                <a:cs typeface="Arial"/>
              </a:rPr>
              <a:t>h </a:t>
            </a:r>
            <a:r>
              <a:rPr sz="3311" spc="14" dirty="0">
                <a:latin typeface="Arial"/>
                <a:cs typeface="Arial"/>
              </a:rPr>
              <a:t>p</a:t>
            </a:r>
            <a:r>
              <a:rPr sz="3311" dirty="0">
                <a:latin typeface="Arial"/>
                <a:cs typeface="Arial"/>
              </a:rPr>
              <a:t>i</a:t>
            </a:r>
            <a:r>
              <a:rPr sz="3311" spc="9" dirty="0">
                <a:latin typeface="Arial"/>
                <a:cs typeface="Arial"/>
              </a:rPr>
              <a:t>c</a:t>
            </a:r>
            <a:r>
              <a:rPr sz="3311" dirty="0">
                <a:latin typeface="Arial"/>
                <a:cs typeface="Arial"/>
              </a:rPr>
              <a:t>tur</a:t>
            </a:r>
            <a:r>
              <a:rPr sz="3311" spc="14" dirty="0">
                <a:latin typeface="Arial"/>
                <a:cs typeface="Arial"/>
              </a:rPr>
              <a:t>e</a:t>
            </a:r>
            <a:r>
              <a:rPr sz="3311" dirty="0">
                <a:latin typeface="Arial"/>
                <a:cs typeface="Arial"/>
              </a:rPr>
              <a:t>s </a:t>
            </a:r>
            <a:r>
              <a:rPr sz="3311" spc="9" dirty="0">
                <a:latin typeface="Arial"/>
                <a:cs typeface="Arial"/>
              </a:rPr>
              <a:t>o</a:t>
            </a:r>
            <a:r>
              <a:rPr sz="3311" dirty="0">
                <a:latin typeface="Arial"/>
                <a:cs typeface="Arial"/>
              </a:rPr>
              <a:t>f </a:t>
            </a:r>
            <a:r>
              <a:rPr sz="3311" spc="20" dirty="0">
                <a:latin typeface="Arial"/>
                <a:cs typeface="Arial"/>
              </a:rPr>
              <a:t>d</a:t>
            </a:r>
            <a:r>
              <a:rPr sz="3311" dirty="0">
                <a:latin typeface="Arial"/>
                <a:cs typeface="Arial"/>
              </a:rPr>
              <a:t>o</a:t>
            </a:r>
            <a:r>
              <a:rPr sz="3311" spc="9" dirty="0">
                <a:latin typeface="Arial"/>
                <a:cs typeface="Arial"/>
              </a:rPr>
              <a:t>g</a:t>
            </a:r>
            <a:r>
              <a:rPr sz="3311" dirty="0">
                <a:latin typeface="Arial"/>
                <a:cs typeface="Arial"/>
              </a:rPr>
              <a:t>s</a:t>
            </a:r>
            <a:r>
              <a:rPr sz="3311" spc="9" dirty="0">
                <a:latin typeface="Arial"/>
                <a:cs typeface="Arial"/>
              </a:rPr>
              <a:t> </a:t>
            </a:r>
            <a:r>
              <a:rPr sz="3311" dirty="0">
                <a:latin typeface="Arial"/>
                <a:cs typeface="Arial"/>
              </a:rPr>
              <a:t>from </a:t>
            </a:r>
            <a:r>
              <a:rPr sz="3311" spc="9" dirty="0">
                <a:latin typeface="Arial"/>
                <a:cs typeface="Arial"/>
              </a:rPr>
              <a:t>ca</a:t>
            </a:r>
            <a:r>
              <a:rPr sz="3311" dirty="0">
                <a:latin typeface="Arial"/>
                <a:cs typeface="Arial"/>
              </a:rPr>
              <a:t>ts</a:t>
            </a:r>
            <a:endParaRPr sz="3311">
              <a:latin typeface="Arial"/>
              <a:cs typeface="Arial"/>
            </a:endParaRPr>
          </a:p>
        </p:txBody>
      </p:sp>
      <p:sp>
        <p:nvSpPr>
          <p:cNvPr id="10" name="object 10"/>
          <p:cNvSpPr txBox="1"/>
          <p:nvPr/>
        </p:nvSpPr>
        <p:spPr>
          <a:xfrm>
            <a:off x="947463" y="2670426"/>
            <a:ext cx="309049" cy="918553"/>
          </a:xfrm>
          <a:prstGeom prst="rect">
            <a:avLst/>
          </a:prstGeom>
        </p:spPr>
        <p:txBody>
          <a:bodyPr wrap="square" lIns="0" tIns="0" rIns="0" bIns="0" rtlCol="0">
            <a:noAutofit/>
          </a:bodyPr>
          <a:lstStyle/>
          <a:p>
            <a:pPr marL="13141">
              <a:lnSpc>
                <a:spcPts val="2638"/>
              </a:lnSpc>
              <a:spcBef>
                <a:spcPts val="131"/>
              </a:spcBef>
            </a:pPr>
            <a:r>
              <a:rPr sz="2483" dirty="0">
                <a:solidFill>
                  <a:srgbClr val="006600"/>
                </a:solidFill>
                <a:latin typeface="Wingdings"/>
                <a:cs typeface="Wingdings"/>
              </a:rPr>
              <a:t></a:t>
            </a:r>
            <a:endParaRPr sz="2483">
              <a:latin typeface="Wingdings"/>
              <a:cs typeface="Wingdings"/>
            </a:endParaRPr>
          </a:p>
          <a:p>
            <a:pPr marL="13141">
              <a:lnSpc>
                <a:spcPct val="92488"/>
              </a:lnSpc>
              <a:spcBef>
                <a:spcPts val="1653"/>
              </a:spcBef>
            </a:pPr>
            <a:r>
              <a:rPr sz="2483" dirty="0">
                <a:solidFill>
                  <a:srgbClr val="006600"/>
                </a:solidFill>
                <a:latin typeface="Wingdings"/>
                <a:cs typeface="Wingdings"/>
              </a:rPr>
              <a:t></a:t>
            </a:r>
            <a:endParaRPr sz="2483">
              <a:latin typeface="Wingdings"/>
              <a:cs typeface="Wingdings"/>
            </a:endParaRPr>
          </a:p>
        </p:txBody>
      </p:sp>
      <p:sp>
        <p:nvSpPr>
          <p:cNvPr id="9" name="object 9"/>
          <p:cNvSpPr txBox="1"/>
          <p:nvPr/>
        </p:nvSpPr>
        <p:spPr>
          <a:xfrm>
            <a:off x="1302271" y="3200120"/>
            <a:ext cx="5130235" cy="3224794"/>
          </a:xfrm>
          <a:prstGeom prst="rect">
            <a:avLst/>
          </a:prstGeom>
        </p:spPr>
        <p:txBody>
          <a:bodyPr wrap="square" lIns="0" tIns="0" rIns="0" bIns="0" rtlCol="0">
            <a:noAutofit/>
          </a:bodyPr>
          <a:lstStyle/>
          <a:p>
            <a:pPr marL="13141">
              <a:lnSpc>
                <a:spcPts val="3487"/>
              </a:lnSpc>
              <a:spcBef>
                <a:spcPts val="174"/>
              </a:spcBef>
            </a:pPr>
            <a:r>
              <a:rPr sz="3311" spc="9" dirty="0">
                <a:latin typeface="Arial"/>
                <a:cs typeface="Arial"/>
              </a:rPr>
              <a:t>C</a:t>
            </a:r>
            <a:r>
              <a:rPr sz="3311" dirty="0">
                <a:latin typeface="Arial"/>
                <a:cs typeface="Arial"/>
              </a:rPr>
              <a:t>h</a:t>
            </a:r>
            <a:r>
              <a:rPr sz="3311" spc="9" dirty="0">
                <a:latin typeface="Arial"/>
                <a:cs typeface="Arial"/>
              </a:rPr>
              <a:t>oos</a:t>
            </a:r>
            <a:r>
              <a:rPr sz="3311" dirty="0">
                <a:latin typeface="Arial"/>
                <a:cs typeface="Arial"/>
              </a:rPr>
              <a:t>e a</a:t>
            </a:r>
            <a:r>
              <a:rPr sz="3311" spc="14" dirty="0">
                <a:latin typeface="Arial"/>
                <a:cs typeface="Arial"/>
              </a:rPr>
              <a:t> w</a:t>
            </a:r>
            <a:r>
              <a:rPr sz="3311" dirty="0">
                <a:latin typeface="Arial"/>
                <a:cs typeface="Arial"/>
              </a:rPr>
              <a:t>ord</a:t>
            </a:r>
            <a:r>
              <a:rPr sz="3311" spc="14" dirty="0">
                <a:latin typeface="Arial"/>
                <a:cs typeface="Arial"/>
              </a:rPr>
              <a:t> </a:t>
            </a:r>
            <a:r>
              <a:rPr sz="3311" dirty="0">
                <a:latin typeface="Arial"/>
                <a:cs typeface="Arial"/>
              </a:rPr>
              <a:t>th</a:t>
            </a:r>
            <a:r>
              <a:rPr sz="3311" spc="14" dirty="0">
                <a:latin typeface="Arial"/>
                <a:cs typeface="Arial"/>
              </a:rPr>
              <a:t>a</a:t>
            </a:r>
            <a:r>
              <a:rPr sz="3311" dirty="0">
                <a:latin typeface="Arial"/>
                <a:cs typeface="Arial"/>
              </a:rPr>
              <a:t>t r</a:t>
            </a:r>
            <a:r>
              <a:rPr sz="3311" spc="9" dirty="0">
                <a:latin typeface="Arial"/>
                <a:cs typeface="Arial"/>
              </a:rPr>
              <a:t>e</a:t>
            </a:r>
            <a:r>
              <a:rPr sz="3311" dirty="0">
                <a:latin typeface="Arial"/>
                <a:cs typeface="Arial"/>
              </a:rPr>
              <a:t>l</a:t>
            </a:r>
            <a:r>
              <a:rPr sz="3311" spc="9" dirty="0">
                <a:latin typeface="Arial"/>
                <a:cs typeface="Arial"/>
              </a:rPr>
              <a:t>a</a:t>
            </a:r>
            <a:r>
              <a:rPr sz="3311" dirty="0">
                <a:latin typeface="Arial"/>
                <a:cs typeface="Arial"/>
              </a:rPr>
              <a:t>t</a:t>
            </a:r>
            <a:r>
              <a:rPr sz="3311" spc="9" dirty="0">
                <a:latin typeface="Arial"/>
                <a:cs typeface="Arial"/>
              </a:rPr>
              <a:t>e</a:t>
            </a:r>
            <a:r>
              <a:rPr sz="3311" dirty="0">
                <a:latin typeface="Arial"/>
                <a:cs typeface="Arial"/>
              </a:rPr>
              <a:t>s</a:t>
            </a:r>
            <a:endParaRPr sz="3311">
              <a:latin typeface="Arial"/>
              <a:cs typeface="Arial"/>
            </a:endParaRPr>
          </a:p>
          <a:p>
            <a:pPr marL="13141" marR="63075">
              <a:lnSpc>
                <a:spcPts val="3715"/>
              </a:lnSpc>
              <a:spcBef>
                <a:spcPts val="10"/>
              </a:spcBef>
            </a:pPr>
            <a:r>
              <a:rPr sz="3311" dirty="0">
                <a:latin typeface="Arial"/>
                <a:cs typeface="Arial"/>
              </a:rPr>
              <a:t>i</a:t>
            </a:r>
            <a:r>
              <a:rPr sz="3311" spc="-4" dirty="0">
                <a:latin typeface="Arial"/>
                <a:cs typeface="Arial"/>
              </a:rPr>
              <a:t>m</a:t>
            </a:r>
            <a:r>
              <a:rPr sz="3311" spc="9" dirty="0">
                <a:latin typeface="Arial"/>
                <a:cs typeface="Arial"/>
              </a:rPr>
              <a:t>age</a:t>
            </a:r>
            <a:r>
              <a:rPr sz="3311" dirty="0">
                <a:latin typeface="Arial"/>
                <a:cs typeface="Arial"/>
              </a:rPr>
              <a:t>s</a:t>
            </a:r>
            <a:endParaRPr sz="3311">
              <a:latin typeface="Arial"/>
              <a:cs typeface="Arial"/>
            </a:endParaRPr>
          </a:p>
          <a:p>
            <a:pPr marL="13141" marR="63075">
              <a:lnSpc>
                <a:spcPct val="95825"/>
              </a:lnSpc>
              <a:spcBef>
                <a:spcPts val="548"/>
              </a:spcBef>
            </a:pPr>
            <a:r>
              <a:rPr sz="3311" spc="4" dirty="0">
                <a:latin typeface="Arial"/>
                <a:cs typeface="Arial"/>
              </a:rPr>
              <a:t>T</a:t>
            </a:r>
            <a:r>
              <a:rPr sz="3311" spc="-4" dirty="0">
                <a:latin typeface="Arial"/>
                <a:cs typeface="Arial"/>
              </a:rPr>
              <a:t>r</a:t>
            </a:r>
            <a:r>
              <a:rPr sz="3311" dirty="0">
                <a:latin typeface="Arial"/>
                <a:cs typeface="Arial"/>
              </a:rPr>
              <a:t>i</a:t>
            </a:r>
            <a:r>
              <a:rPr sz="3311" spc="9" dirty="0">
                <a:latin typeface="Arial"/>
                <a:cs typeface="Arial"/>
              </a:rPr>
              <a:t>v</a:t>
            </a:r>
            <a:r>
              <a:rPr sz="3311" dirty="0">
                <a:latin typeface="Arial"/>
                <a:cs typeface="Arial"/>
              </a:rPr>
              <a:t>ia </a:t>
            </a:r>
            <a:r>
              <a:rPr sz="3311" spc="14" dirty="0">
                <a:latin typeface="Arial"/>
                <a:cs typeface="Arial"/>
              </a:rPr>
              <a:t>q</a:t>
            </a:r>
            <a:r>
              <a:rPr sz="3311" spc="9" dirty="0">
                <a:latin typeface="Arial"/>
                <a:cs typeface="Arial"/>
              </a:rPr>
              <a:t>ue</a:t>
            </a:r>
            <a:r>
              <a:rPr sz="3311" dirty="0">
                <a:latin typeface="Arial"/>
                <a:cs typeface="Arial"/>
              </a:rPr>
              <a:t>sti</a:t>
            </a:r>
            <a:r>
              <a:rPr sz="3311" spc="9" dirty="0">
                <a:latin typeface="Arial"/>
                <a:cs typeface="Arial"/>
              </a:rPr>
              <a:t>on</a:t>
            </a:r>
            <a:r>
              <a:rPr sz="3311" dirty="0">
                <a:latin typeface="Arial"/>
                <a:cs typeface="Arial"/>
              </a:rPr>
              <a:t>s</a:t>
            </a:r>
            <a:endParaRPr sz="3311">
              <a:latin typeface="Arial"/>
              <a:cs typeface="Arial"/>
            </a:endParaRPr>
          </a:p>
          <a:p>
            <a:pPr marL="13141" marR="63075">
              <a:lnSpc>
                <a:spcPct val="95825"/>
              </a:lnSpc>
              <a:spcBef>
                <a:spcPts val="724"/>
              </a:spcBef>
            </a:pPr>
            <a:r>
              <a:rPr sz="3311" spc="-4" dirty="0">
                <a:latin typeface="Arial"/>
                <a:cs typeface="Arial"/>
              </a:rPr>
              <a:t>M</a:t>
            </a:r>
            <a:r>
              <a:rPr sz="3311" spc="9" dirty="0">
                <a:latin typeface="Arial"/>
                <a:cs typeface="Arial"/>
              </a:rPr>
              <a:t>a</a:t>
            </a:r>
            <a:r>
              <a:rPr sz="3311" dirty="0">
                <a:latin typeface="Arial"/>
                <a:cs typeface="Arial"/>
              </a:rPr>
              <a:t>th</a:t>
            </a:r>
            <a:r>
              <a:rPr sz="3311" spc="9" dirty="0">
                <a:latin typeface="Arial"/>
                <a:cs typeface="Arial"/>
              </a:rPr>
              <a:t> </a:t>
            </a:r>
            <a:r>
              <a:rPr sz="3311" dirty="0">
                <a:latin typeface="Arial"/>
                <a:cs typeface="Arial"/>
              </a:rPr>
              <a:t>a</a:t>
            </a:r>
            <a:r>
              <a:rPr sz="3311" spc="14" dirty="0">
                <a:latin typeface="Arial"/>
                <a:cs typeface="Arial"/>
              </a:rPr>
              <a:t>n</a:t>
            </a:r>
            <a:r>
              <a:rPr sz="3311" dirty="0">
                <a:latin typeface="Arial"/>
                <a:cs typeface="Arial"/>
              </a:rPr>
              <a:t>d</a:t>
            </a:r>
            <a:r>
              <a:rPr sz="3311" spc="9" dirty="0">
                <a:latin typeface="Arial"/>
                <a:cs typeface="Arial"/>
              </a:rPr>
              <a:t> </a:t>
            </a:r>
            <a:r>
              <a:rPr sz="3311" dirty="0">
                <a:latin typeface="Arial"/>
                <a:cs typeface="Arial"/>
              </a:rPr>
              <a:t>w</a:t>
            </a:r>
            <a:r>
              <a:rPr sz="3311" spc="14" dirty="0">
                <a:latin typeface="Arial"/>
                <a:cs typeface="Arial"/>
              </a:rPr>
              <a:t>o</a:t>
            </a:r>
            <a:r>
              <a:rPr sz="3311" dirty="0">
                <a:latin typeface="Arial"/>
                <a:cs typeface="Arial"/>
              </a:rPr>
              <a:t>rd</a:t>
            </a:r>
            <a:r>
              <a:rPr sz="3311" spc="14" dirty="0">
                <a:latin typeface="Arial"/>
                <a:cs typeface="Arial"/>
              </a:rPr>
              <a:t> </a:t>
            </a:r>
            <a:r>
              <a:rPr sz="3311" dirty="0">
                <a:latin typeface="Arial"/>
                <a:cs typeface="Arial"/>
              </a:rPr>
              <a:t>pr</a:t>
            </a:r>
            <a:r>
              <a:rPr sz="3311" spc="20" dirty="0">
                <a:latin typeface="Arial"/>
                <a:cs typeface="Arial"/>
              </a:rPr>
              <a:t>o</a:t>
            </a:r>
            <a:r>
              <a:rPr sz="3311" spc="9" dirty="0">
                <a:latin typeface="Arial"/>
                <a:cs typeface="Arial"/>
              </a:rPr>
              <a:t>b</a:t>
            </a:r>
            <a:r>
              <a:rPr sz="3311" dirty="0">
                <a:latin typeface="Arial"/>
                <a:cs typeface="Arial"/>
              </a:rPr>
              <a:t>lems</a:t>
            </a:r>
            <a:endParaRPr sz="3311">
              <a:latin typeface="Arial"/>
              <a:cs typeface="Arial"/>
            </a:endParaRPr>
          </a:p>
          <a:p>
            <a:pPr marL="13141" marR="570172">
              <a:lnSpc>
                <a:spcPct val="114583"/>
              </a:lnSpc>
              <a:spcBef>
                <a:spcPts val="928"/>
              </a:spcBef>
            </a:pPr>
            <a:r>
              <a:rPr sz="3311" spc="9" dirty="0">
                <a:latin typeface="Arial"/>
                <a:cs typeface="Arial"/>
              </a:rPr>
              <a:t>3</a:t>
            </a:r>
            <a:r>
              <a:rPr sz="3311" dirty="0">
                <a:latin typeface="Arial"/>
                <a:cs typeface="Arial"/>
              </a:rPr>
              <a:t>D </a:t>
            </a:r>
            <a:r>
              <a:rPr sz="3311" spc="14" dirty="0">
                <a:latin typeface="Arial"/>
                <a:cs typeface="Arial"/>
              </a:rPr>
              <a:t>O</a:t>
            </a:r>
            <a:r>
              <a:rPr sz="3311" dirty="0">
                <a:latin typeface="Arial"/>
                <a:cs typeface="Arial"/>
              </a:rPr>
              <a:t>bj</a:t>
            </a:r>
            <a:r>
              <a:rPr sz="3311" spc="9" dirty="0">
                <a:latin typeface="Arial"/>
                <a:cs typeface="Arial"/>
              </a:rPr>
              <a:t>ec</a:t>
            </a:r>
            <a:r>
              <a:rPr sz="3311" dirty="0">
                <a:latin typeface="Arial"/>
                <a:cs typeface="Arial"/>
              </a:rPr>
              <a:t>t C</a:t>
            </a:r>
            <a:r>
              <a:rPr sz="3311" spc="9" dirty="0">
                <a:latin typeface="Arial"/>
                <a:cs typeface="Arial"/>
              </a:rPr>
              <a:t>A</a:t>
            </a:r>
            <a:r>
              <a:rPr sz="3311" dirty="0">
                <a:latin typeface="Arial"/>
                <a:cs typeface="Arial"/>
              </a:rPr>
              <a:t>PT</a:t>
            </a:r>
            <a:r>
              <a:rPr sz="3311" spc="9" dirty="0">
                <a:latin typeface="Arial"/>
                <a:cs typeface="Arial"/>
              </a:rPr>
              <a:t>C</a:t>
            </a:r>
            <a:r>
              <a:rPr sz="3311" dirty="0">
                <a:latin typeface="Arial"/>
                <a:cs typeface="Arial"/>
              </a:rPr>
              <a:t>HA </a:t>
            </a:r>
            <a:r>
              <a:rPr sz="3311" spc="4" dirty="0">
                <a:latin typeface="Arial"/>
                <a:cs typeface="Arial"/>
              </a:rPr>
              <a:t>S</a:t>
            </a:r>
            <a:r>
              <a:rPr sz="3311" dirty="0">
                <a:latin typeface="Arial"/>
                <a:cs typeface="Arial"/>
              </a:rPr>
              <a:t>ol</a:t>
            </a:r>
            <a:r>
              <a:rPr sz="3311" spc="9" dirty="0">
                <a:latin typeface="Arial"/>
                <a:cs typeface="Arial"/>
              </a:rPr>
              <a:t>v</a:t>
            </a:r>
            <a:r>
              <a:rPr sz="3311" dirty="0">
                <a:latin typeface="Arial"/>
                <a:cs typeface="Arial"/>
              </a:rPr>
              <a:t>e f</a:t>
            </a:r>
            <a:r>
              <a:rPr sz="3311" spc="9" dirty="0">
                <a:latin typeface="Arial"/>
                <a:cs typeface="Arial"/>
              </a:rPr>
              <a:t>a</a:t>
            </a:r>
            <a:r>
              <a:rPr sz="3311" dirty="0">
                <a:latin typeface="Arial"/>
                <a:cs typeface="Arial"/>
              </a:rPr>
              <a:t>il</a:t>
            </a:r>
            <a:r>
              <a:rPr sz="3311" spc="9" dirty="0">
                <a:latin typeface="Arial"/>
                <a:cs typeface="Arial"/>
              </a:rPr>
              <a:t>e</a:t>
            </a:r>
            <a:r>
              <a:rPr sz="3311" dirty="0">
                <a:latin typeface="Arial"/>
                <a:cs typeface="Arial"/>
              </a:rPr>
              <a:t>d </a:t>
            </a:r>
            <a:r>
              <a:rPr sz="3311" spc="14" dirty="0">
                <a:latin typeface="Arial"/>
                <a:cs typeface="Arial"/>
              </a:rPr>
              <a:t>O</a:t>
            </a:r>
            <a:r>
              <a:rPr sz="3311" dirty="0">
                <a:latin typeface="Arial"/>
                <a:cs typeface="Arial"/>
              </a:rPr>
              <a:t>CR </a:t>
            </a:r>
            <a:r>
              <a:rPr sz="3311" spc="-4" dirty="0">
                <a:latin typeface="Arial"/>
                <a:cs typeface="Arial"/>
              </a:rPr>
              <a:t>i</a:t>
            </a:r>
            <a:r>
              <a:rPr sz="3311" spc="9" dirty="0">
                <a:latin typeface="Arial"/>
                <a:cs typeface="Arial"/>
              </a:rPr>
              <a:t>npu</a:t>
            </a:r>
            <a:r>
              <a:rPr sz="3311" dirty="0">
                <a:latin typeface="Arial"/>
                <a:cs typeface="Arial"/>
              </a:rPr>
              <a:t>ts</a:t>
            </a:r>
            <a:endParaRPr sz="3311">
              <a:latin typeface="Arial"/>
              <a:cs typeface="Arial"/>
            </a:endParaRPr>
          </a:p>
        </p:txBody>
      </p:sp>
      <p:sp>
        <p:nvSpPr>
          <p:cNvPr id="8" name="object 8"/>
          <p:cNvSpPr txBox="1"/>
          <p:nvPr/>
        </p:nvSpPr>
        <p:spPr>
          <a:xfrm>
            <a:off x="6459629" y="3200119"/>
            <a:ext cx="440058"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to</a:t>
            </a:r>
            <a:endParaRPr sz="3311">
              <a:latin typeface="Arial"/>
              <a:cs typeface="Arial"/>
            </a:endParaRPr>
          </a:p>
        </p:txBody>
      </p:sp>
      <p:sp>
        <p:nvSpPr>
          <p:cNvPr id="7" name="object 7"/>
          <p:cNvSpPr txBox="1"/>
          <p:nvPr/>
        </p:nvSpPr>
        <p:spPr>
          <a:xfrm>
            <a:off x="6928761" y="3200119"/>
            <a:ext cx="510075"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all</a:t>
            </a:r>
            <a:endParaRPr sz="3311">
              <a:latin typeface="Arial"/>
              <a:cs typeface="Arial"/>
            </a:endParaRPr>
          </a:p>
        </p:txBody>
      </p:sp>
      <p:sp>
        <p:nvSpPr>
          <p:cNvPr id="6" name="object 6"/>
          <p:cNvSpPr txBox="1"/>
          <p:nvPr/>
        </p:nvSpPr>
        <p:spPr>
          <a:xfrm>
            <a:off x="7465754" y="3200119"/>
            <a:ext cx="675036" cy="446793"/>
          </a:xfrm>
          <a:prstGeom prst="rect">
            <a:avLst/>
          </a:prstGeom>
        </p:spPr>
        <p:txBody>
          <a:bodyPr wrap="square" lIns="0" tIns="0" rIns="0" bIns="0" rtlCol="0">
            <a:noAutofit/>
          </a:bodyPr>
          <a:lstStyle/>
          <a:p>
            <a:pPr marL="13141">
              <a:lnSpc>
                <a:spcPts val="3487"/>
              </a:lnSpc>
              <a:spcBef>
                <a:spcPts val="174"/>
              </a:spcBef>
            </a:pPr>
            <a:r>
              <a:rPr sz="3311" dirty="0">
                <a:latin typeface="Arial"/>
                <a:cs typeface="Arial"/>
              </a:rPr>
              <a:t>t</a:t>
            </a:r>
            <a:r>
              <a:rPr sz="3311" spc="9" dirty="0">
                <a:latin typeface="Arial"/>
                <a:cs typeface="Arial"/>
              </a:rPr>
              <a:t>h</a:t>
            </a:r>
            <a:r>
              <a:rPr sz="3311" dirty="0">
                <a:latin typeface="Arial"/>
                <a:cs typeface="Arial"/>
              </a:rPr>
              <a:t>e</a:t>
            </a:r>
            <a:endParaRPr sz="3311">
              <a:latin typeface="Arial"/>
              <a:cs typeface="Arial"/>
            </a:endParaRPr>
          </a:p>
        </p:txBody>
      </p:sp>
      <p:sp>
        <p:nvSpPr>
          <p:cNvPr id="5" name="object 5"/>
          <p:cNvSpPr txBox="1"/>
          <p:nvPr/>
        </p:nvSpPr>
        <p:spPr>
          <a:xfrm>
            <a:off x="947463" y="4295964"/>
            <a:ext cx="309049" cy="2071017"/>
          </a:xfrm>
          <a:prstGeom prst="rect">
            <a:avLst/>
          </a:prstGeom>
        </p:spPr>
        <p:txBody>
          <a:bodyPr wrap="square" lIns="0" tIns="0" rIns="0" bIns="0" rtlCol="0">
            <a:noAutofit/>
          </a:bodyPr>
          <a:lstStyle/>
          <a:p>
            <a:pPr marL="13141">
              <a:lnSpc>
                <a:spcPts val="2638"/>
              </a:lnSpc>
              <a:spcBef>
                <a:spcPts val="131"/>
              </a:spcBef>
            </a:pPr>
            <a:r>
              <a:rPr sz="2483" dirty="0">
                <a:solidFill>
                  <a:srgbClr val="006600"/>
                </a:solidFill>
                <a:latin typeface="Wingdings"/>
                <a:cs typeface="Wingdings"/>
              </a:rPr>
              <a:t></a:t>
            </a:r>
            <a:endParaRPr sz="2483">
              <a:latin typeface="Wingdings"/>
              <a:cs typeface="Wingdings"/>
            </a:endParaRPr>
          </a:p>
          <a:p>
            <a:pPr marL="13141">
              <a:lnSpc>
                <a:spcPct val="92488"/>
              </a:lnSpc>
              <a:spcBef>
                <a:spcPts val="1653"/>
              </a:spcBef>
            </a:pPr>
            <a:r>
              <a:rPr sz="2483" dirty="0">
                <a:solidFill>
                  <a:srgbClr val="006600"/>
                </a:solidFill>
                <a:latin typeface="Wingdings"/>
                <a:cs typeface="Wingdings"/>
              </a:rPr>
              <a:t></a:t>
            </a:r>
            <a:endParaRPr sz="2483">
              <a:latin typeface="Wingdings"/>
              <a:cs typeface="Wingdings"/>
            </a:endParaRPr>
          </a:p>
          <a:p>
            <a:pPr marL="13141">
              <a:lnSpc>
                <a:spcPct val="92488"/>
              </a:lnSpc>
              <a:spcBef>
                <a:spcPts val="1776"/>
              </a:spcBef>
            </a:pPr>
            <a:r>
              <a:rPr sz="2483" dirty="0">
                <a:solidFill>
                  <a:srgbClr val="006600"/>
                </a:solidFill>
                <a:latin typeface="Wingdings"/>
                <a:cs typeface="Wingdings"/>
              </a:rPr>
              <a:t></a:t>
            </a:r>
            <a:endParaRPr sz="2483">
              <a:latin typeface="Wingdings"/>
              <a:cs typeface="Wingdings"/>
            </a:endParaRPr>
          </a:p>
          <a:p>
            <a:pPr marL="13141">
              <a:lnSpc>
                <a:spcPct val="92488"/>
              </a:lnSpc>
              <a:spcBef>
                <a:spcPts val="1786"/>
              </a:spcBef>
            </a:pPr>
            <a:r>
              <a:rPr sz="2483" dirty="0">
                <a:solidFill>
                  <a:srgbClr val="006600"/>
                </a:solidFill>
                <a:latin typeface="Wingdings"/>
                <a:cs typeface="Wingdings"/>
              </a:rPr>
              <a:t></a:t>
            </a:r>
            <a:endParaRPr sz="248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8</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143572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2759604" y="4044164"/>
            <a:ext cx="5046133" cy="2808226"/>
          </a:xfrm>
          <a:prstGeom prst="rect">
            <a:avLst/>
          </a:prstGeom>
          <a:blipFill>
            <a:blip r:embed="rId2" cstate="print"/>
            <a:stretch>
              <a:fillRect/>
            </a:stretch>
          </a:blipFill>
        </p:spPr>
        <p:txBody>
          <a:bodyPr wrap="square" lIns="0" tIns="0" rIns="0" bIns="0" rtlCol="0">
            <a:noAutofit/>
          </a:bodyPr>
          <a:lstStyle/>
          <a:p>
            <a:endParaRPr sz="1862"/>
          </a:p>
        </p:txBody>
      </p:sp>
      <p:sp>
        <p:nvSpPr>
          <p:cNvPr id="14" name="object 14"/>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3" name="object 13"/>
          <p:cNvSpPr txBox="1"/>
          <p:nvPr/>
        </p:nvSpPr>
        <p:spPr>
          <a:xfrm>
            <a:off x="943522" y="1453142"/>
            <a:ext cx="6089808"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r>
              <a:rPr sz="3725" b="1" spc="-35" dirty="0">
                <a:solidFill>
                  <a:srgbClr val="006600"/>
                </a:solidFill>
                <a:latin typeface="Arial"/>
                <a:cs typeface="Arial"/>
              </a:rPr>
              <a:t> </a:t>
            </a:r>
            <a:r>
              <a:rPr sz="3725" b="1" spc="-61" dirty="0">
                <a:solidFill>
                  <a:srgbClr val="006600"/>
                </a:solidFill>
                <a:latin typeface="Arial"/>
                <a:cs typeface="Arial"/>
              </a:rPr>
              <a:t>D</a:t>
            </a:r>
            <a:r>
              <a:rPr sz="3725" b="1" spc="-9" dirty="0">
                <a:solidFill>
                  <a:srgbClr val="006600"/>
                </a:solidFill>
                <a:latin typeface="Arial"/>
                <a:cs typeface="Arial"/>
              </a:rPr>
              <a:t>i</a:t>
            </a:r>
            <a:r>
              <a:rPr sz="3725" b="1" spc="-30" dirty="0">
                <a:solidFill>
                  <a:srgbClr val="006600"/>
                </a:solidFill>
                <a:latin typeface="Arial"/>
                <a:cs typeface="Arial"/>
              </a:rPr>
              <a:t>st</a:t>
            </a:r>
            <a:r>
              <a:rPr sz="3725" b="1" spc="-9" dirty="0">
                <a:solidFill>
                  <a:srgbClr val="006600"/>
                </a:solidFill>
                <a:latin typeface="Arial"/>
                <a:cs typeface="Arial"/>
              </a:rPr>
              <a:t>i</a:t>
            </a:r>
            <a:r>
              <a:rPr sz="3725" b="1" spc="-40" dirty="0">
                <a:solidFill>
                  <a:srgbClr val="006600"/>
                </a:solidFill>
                <a:latin typeface="Arial"/>
                <a:cs typeface="Arial"/>
              </a:rPr>
              <a:t>ngu</a:t>
            </a:r>
            <a:r>
              <a:rPr sz="3725" b="1" spc="-20" dirty="0">
                <a:solidFill>
                  <a:srgbClr val="006600"/>
                </a:solidFill>
                <a:latin typeface="Arial"/>
                <a:cs typeface="Arial"/>
              </a:rPr>
              <a:t>i</a:t>
            </a:r>
            <a:r>
              <a:rPr sz="3725" b="1" spc="-30" dirty="0">
                <a:solidFill>
                  <a:srgbClr val="006600"/>
                </a:solidFill>
                <a:latin typeface="Arial"/>
                <a:cs typeface="Arial"/>
              </a:rPr>
              <a:t>s</a:t>
            </a:r>
            <a:r>
              <a:rPr sz="3725" b="1" dirty="0">
                <a:solidFill>
                  <a:srgbClr val="006600"/>
                </a:solidFill>
                <a:latin typeface="Arial"/>
                <a:cs typeface="Arial"/>
              </a:rPr>
              <a:t>h</a:t>
            </a:r>
            <a:r>
              <a:rPr sz="3725" b="1" spc="-56" dirty="0">
                <a:solidFill>
                  <a:srgbClr val="006600"/>
                </a:solidFill>
                <a:latin typeface="Arial"/>
                <a:cs typeface="Arial"/>
              </a:rPr>
              <a:t> </a:t>
            </a:r>
            <a:r>
              <a:rPr sz="3725" b="1" spc="-40" dirty="0">
                <a:solidFill>
                  <a:srgbClr val="006600"/>
                </a:solidFill>
                <a:latin typeface="Arial"/>
                <a:cs typeface="Arial"/>
              </a:rPr>
              <a:t>p</a:t>
            </a:r>
            <a:r>
              <a:rPr sz="3725" b="1" spc="-9" dirty="0">
                <a:solidFill>
                  <a:srgbClr val="006600"/>
                </a:solidFill>
                <a:latin typeface="Arial"/>
                <a:cs typeface="Arial"/>
              </a:rPr>
              <a:t>i</a:t>
            </a:r>
            <a:r>
              <a:rPr sz="3725" b="1" spc="-40" dirty="0">
                <a:solidFill>
                  <a:srgbClr val="006600"/>
                </a:solidFill>
                <a:latin typeface="Arial"/>
                <a:cs typeface="Arial"/>
              </a:rPr>
              <a:t>c</a:t>
            </a:r>
            <a:r>
              <a:rPr sz="3725" b="1" spc="-20" dirty="0">
                <a:solidFill>
                  <a:srgbClr val="006600"/>
                </a:solidFill>
                <a:latin typeface="Arial"/>
                <a:cs typeface="Arial"/>
              </a:rPr>
              <a:t>t</a:t>
            </a:r>
            <a:r>
              <a:rPr sz="3725" b="1" spc="-40" dirty="0">
                <a:solidFill>
                  <a:srgbClr val="006600"/>
                </a:solidFill>
                <a:latin typeface="Arial"/>
                <a:cs typeface="Arial"/>
              </a:rPr>
              <a:t>u</a:t>
            </a:r>
            <a:r>
              <a:rPr sz="3725" b="1" spc="-30" dirty="0">
                <a:solidFill>
                  <a:srgbClr val="006600"/>
                </a:solidFill>
                <a:latin typeface="Arial"/>
                <a:cs typeface="Arial"/>
              </a:rPr>
              <a:t>re</a:t>
            </a:r>
            <a:r>
              <a:rPr sz="3725" b="1" dirty="0">
                <a:solidFill>
                  <a:srgbClr val="006600"/>
                </a:solidFill>
                <a:latin typeface="Arial"/>
                <a:cs typeface="Arial"/>
              </a:rPr>
              <a:t>s</a:t>
            </a:r>
            <a:endParaRPr sz="3725">
              <a:latin typeface="Arial"/>
              <a:cs typeface="Arial"/>
            </a:endParaRPr>
          </a:p>
        </p:txBody>
      </p:sp>
      <p:sp>
        <p:nvSpPr>
          <p:cNvPr id="12" name="object 12"/>
          <p:cNvSpPr txBox="1"/>
          <p:nvPr/>
        </p:nvSpPr>
        <p:spPr>
          <a:xfrm>
            <a:off x="1302270" y="2612488"/>
            <a:ext cx="3372650" cy="693843"/>
          </a:xfrm>
          <a:prstGeom prst="rect">
            <a:avLst/>
          </a:prstGeom>
        </p:spPr>
        <p:txBody>
          <a:bodyPr wrap="square" lIns="0" tIns="0" rIns="0" bIns="0" rtlCol="0">
            <a:noAutofit/>
          </a:bodyPr>
          <a:lstStyle/>
          <a:p>
            <a:pPr marL="13141">
              <a:lnSpc>
                <a:spcPts val="2644"/>
              </a:lnSpc>
              <a:spcBef>
                <a:spcPts val="131"/>
              </a:spcBef>
            </a:pPr>
            <a:r>
              <a:rPr sz="2483" dirty="0">
                <a:solidFill>
                  <a:srgbClr val="336600"/>
                </a:solidFill>
                <a:latin typeface="Arial"/>
                <a:cs typeface="Arial"/>
                <a:hlinkClick r:id="rId3"/>
              </a:rPr>
              <a:t>Micro</a:t>
            </a:r>
            <a:r>
              <a:rPr sz="2483" spc="-149" dirty="0">
                <a:solidFill>
                  <a:srgbClr val="336600"/>
                </a:solidFill>
                <a:latin typeface="Arial"/>
                <a:cs typeface="Arial"/>
                <a:hlinkClick r:id="rId3"/>
              </a:rPr>
              <a:t>s</a:t>
            </a:r>
            <a:r>
              <a:rPr sz="2483" dirty="0">
                <a:solidFill>
                  <a:srgbClr val="336600"/>
                </a:solidFill>
                <a:latin typeface="Arial"/>
                <a:cs typeface="Arial"/>
                <a:hlinkClick r:id="rId3"/>
              </a:rPr>
              <a:t>oft</a:t>
            </a:r>
            <a:r>
              <a:rPr sz="2483" spc="-78" dirty="0">
                <a:solidFill>
                  <a:srgbClr val="336600"/>
                </a:solidFill>
                <a:latin typeface="Arial"/>
                <a:cs typeface="Arial"/>
                <a:hlinkClick r:id="rId3"/>
              </a:rPr>
              <a:t> </a:t>
            </a:r>
            <a:r>
              <a:rPr sz="2483" dirty="0">
                <a:solidFill>
                  <a:srgbClr val="336600"/>
                </a:solidFill>
                <a:latin typeface="Arial"/>
                <a:cs typeface="Arial"/>
                <a:hlinkClick r:id="rId3"/>
              </a:rPr>
              <a:t>A</a:t>
            </a:r>
            <a:r>
              <a:rPr sz="2483" spc="-61" dirty="0">
                <a:solidFill>
                  <a:srgbClr val="336600"/>
                </a:solidFill>
                <a:latin typeface="Arial"/>
                <a:cs typeface="Arial"/>
                <a:hlinkClick r:id="rId3"/>
              </a:rPr>
              <a:t>s</a:t>
            </a:r>
            <a:r>
              <a:rPr sz="2483" spc="-4" dirty="0">
                <a:solidFill>
                  <a:srgbClr val="336600"/>
                </a:solidFill>
                <a:latin typeface="Arial"/>
                <a:cs typeface="Arial"/>
                <a:hlinkClick r:id="rId3"/>
              </a:rPr>
              <a:t>i</a:t>
            </a:r>
            <a:r>
              <a:rPr sz="2483" dirty="0">
                <a:solidFill>
                  <a:srgbClr val="336600"/>
                </a:solidFill>
                <a:latin typeface="Arial"/>
                <a:cs typeface="Arial"/>
                <a:hlinkClick r:id="rId3"/>
              </a:rPr>
              <a:t>rra</a:t>
            </a:r>
            <a:r>
              <a:rPr sz="2483" spc="-82" dirty="0">
                <a:solidFill>
                  <a:srgbClr val="336600"/>
                </a:solidFill>
                <a:latin typeface="Arial"/>
                <a:cs typeface="Arial"/>
                <a:hlinkClick r:id="rId3"/>
              </a:rPr>
              <a:t> </a:t>
            </a:r>
            <a:r>
              <a:rPr sz="2483" dirty="0">
                <a:latin typeface="Arial"/>
                <a:cs typeface="Arial"/>
                <a:hlinkClick r:id="rId3"/>
              </a:rPr>
              <a:t>(Animal</a:t>
            </a:r>
            <a:endParaRPr sz="2483">
              <a:latin typeface="Arial"/>
              <a:cs typeface="Arial"/>
            </a:endParaRPr>
          </a:p>
          <a:p>
            <a:pPr marL="13141" marR="47306">
              <a:lnSpc>
                <a:spcPts val="2773"/>
              </a:lnSpc>
              <a:spcBef>
                <a:spcPts val="6"/>
              </a:spcBef>
            </a:pPr>
            <a:r>
              <a:rPr sz="3725" baseline="-1207" dirty="0">
                <a:latin typeface="Arial"/>
                <a:cs typeface="Arial"/>
              </a:rPr>
              <a:t>for</a:t>
            </a:r>
            <a:r>
              <a:rPr sz="3725" spc="-71" baseline="-1207" dirty="0">
                <a:latin typeface="Arial"/>
                <a:cs typeface="Arial"/>
              </a:rPr>
              <a:t> </a:t>
            </a:r>
            <a:r>
              <a:rPr sz="3725" spc="-40" baseline="-1207" dirty="0">
                <a:latin typeface="Arial"/>
                <a:cs typeface="Arial"/>
              </a:rPr>
              <a:t>R</a:t>
            </a:r>
            <a:r>
              <a:rPr sz="3725" spc="-35" baseline="-1207" dirty="0">
                <a:latin typeface="Arial"/>
                <a:cs typeface="Arial"/>
              </a:rPr>
              <a:t>e</a:t>
            </a:r>
            <a:r>
              <a:rPr sz="3725" baseline="-1207" dirty="0">
                <a:latin typeface="Arial"/>
                <a:cs typeface="Arial"/>
              </a:rPr>
              <a:t>str</a:t>
            </a:r>
            <a:r>
              <a:rPr sz="3725" spc="-61" baseline="-1207" dirty="0">
                <a:latin typeface="Arial"/>
                <a:cs typeface="Arial"/>
              </a:rPr>
              <a:t>i</a:t>
            </a:r>
            <a:r>
              <a:rPr sz="3725" spc="-30" baseline="-1207" dirty="0">
                <a:latin typeface="Arial"/>
                <a:cs typeface="Arial"/>
              </a:rPr>
              <a:t>c</a:t>
            </a:r>
            <a:r>
              <a:rPr sz="3725" baseline="-1207" dirty="0">
                <a:latin typeface="Arial"/>
                <a:cs typeface="Arial"/>
              </a:rPr>
              <a:t>t</a:t>
            </a:r>
            <a:r>
              <a:rPr sz="3725" spc="-20" baseline="-1207" dirty="0">
                <a:latin typeface="Arial"/>
                <a:cs typeface="Arial"/>
              </a:rPr>
              <a:t>i</a:t>
            </a:r>
            <a:r>
              <a:rPr sz="3725" baseline="-1207" dirty="0">
                <a:latin typeface="Arial"/>
                <a:cs typeface="Arial"/>
              </a:rPr>
              <a:t>ng</a:t>
            </a:r>
            <a:r>
              <a:rPr sz="3725" spc="-78" baseline="-1207" dirty="0">
                <a:latin typeface="Arial"/>
                <a:cs typeface="Arial"/>
              </a:rPr>
              <a:t> </a:t>
            </a:r>
            <a:r>
              <a:rPr sz="3725" spc="-20" baseline="-1207" dirty="0">
                <a:latin typeface="Arial"/>
                <a:cs typeface="Arial"/>
              </a:rPr>
              <a:t>A</a:t>
            </a:r>
            <a:r>
              <a:rPr sz="3725" spc="-30" baseline="-1207" dirty="0">
                <a:latin typeface="Arial"/>
                <a:cs typeface="Arial"/>
              </a:rPr>
              <a:t>c</a:t>
            </a:r>
            <a:r>
              <a:rPr sz="3725" baseline="-1207" dirty="0">
                <a:latin typeface="Arial"/>
                <a:cs typeface="Arial"/>
              </a:rPr>
              <a:t>c</a:t>
            </a:r>
            <a:r>
              <a:rPr sz="3725" spc="-56" baseline="-1207" dirty="0">
                <a:latin typeface="Arial"/>
                <a:cs typeface="Arial"/>
              </a:rPr>
              <a:t>e</a:t>
            </a:r>
            <a:r>
              <a:rPr sz="3725" baseline="-1207" dirty="0">
                <a:latin typeface="Arial"/>
                <a:cs typeface="Arial"/>
              </a:rPr>
              <a:t>ss);</a:t>
            </a:r>
            <a:endParaRPr sz="2483">
              <a:latin typeface="Arial"/>
              <a:cs typeface="Arial"/>
            </a:endParaRPr>
          </a:p>
        </p:txBody>
      </p:sp>
      <p:sp>
        <p:nvSpPr>
          <p:cNvPr id="11" name="object 11"/>
          <p:cNvSpPr txBox="1"/>
          <p:nvPr/>
        </p:nvSpPr>
        <p:spPr>
          <a:xfrm>
            <a:off x="4668304" y="2612488"/>
            <a:ext cx="1178740"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Sp</a:t>
            </a:r>
            <a:r>
              <a:rPr sz="2483" spc="-103" dirty="0">
                <a:latin typeface="Arial"/>
                <a:cs typeface="Arial"/>
              </a:rPr>
              <a:t>e</a:t>
            </a:r>
            <a:r>
              <a:rPr sz="2483" dirty="0">
                <a:latin typeface="Arial"/>
                <a:cs typeface="Arial"/>
              </a:rPr>
              <a:t>c</a:t>
            </a:r>
            <a:r>
              <a:rPr sz="2483" spc="-26" dirty="0">
                <a:latin typeface="Arial"/>
                <a:cs typeface="Arial"/>
              </a:rPr>
              <a:t>i</a:t>
            </a:r>
            <a:r>
              <a:rPr sz="2483" dirty="0">
                <a:latin typeface="Arial"/>
                <a:cs typeface="Arial"/>
              </a:rPr>
              <a:t>es</a:t>
            </a:r>
            <a:endParaRPr sz="2483">
              <a:latin typeface="Arial"/>
              <a:cs typeface="Arial"/>
            </a:endParaRPr>
          </a:p>
        </p:txBody>
      </p:sp>
      <p:sp>
        <p:nvSpPr>
          <p:cNvPr id="10" name="object 10"/>
          <p:cNvSpPr txBox="1"/>
          <p:nvPr/>
        </p:nvSpPr>
        <p:spPr>
          <a:xfrm>
            <a:off x="5853619" y="2612488"/>
            <a:ext cx="939513"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I</a:t>
            </a:r>
            <a:r>
              <a:rPr sz="2483" spc="-82" dirty="0">
                <a:latin typeface="Arial"/>
                <a:cs typeface="Arial"/>
              </a:rPr>
              <a:t>m</a:t>
            </a:r>
            <a:r>
              <a:rPr sz="2483" dirty="0">
                <a:latin typeface="Arial"/>
                <a:cs typeface="Arial"/>
              </a:rPr>
              <a:t>age</a:t>
            </a:r>
            <a:endParaRPr sz="2483">
              <a:latin typeface="Arial"/>
              <a:cs typeface="Arial"/>
            </a:endParaRPr>
          </a:p>
        </p:txBody>
      </p:sp>
      <p:sp>
        <p:nvSpPr>
          <p:cNvPr id="9" name="object 9"/>
          <p:cNvSpPr txBox="1"/>
          <p:nvPr/>
        </p:nvSpPr>
        <p:spPr>
          <a:xfrm>
            <a:off x="6806761" y="2612488"/>
            <a:ext cx="1701957"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Re</a:t>
            </a:r>
            <a:r>
              <a:rPr sz="2483" spc="-181" dirty="0">
                <a:latin typeface="Arial"/>
                <a:cs typeface="Arial"/>
              </a:rPr>
              <a:t>c</a:t>
            </a:r>
            <a:r>
              <a:rPr sz="2483" dirty="0">
                <a:latin typeface="Arial"/>
                <a:cs typeface="Arial"/>
              </a:rPr>
              <a:t>ogn</a:t>
            </a:r>
            <a:r>
              <a:rPr sz="2483" spc="-78" dirty="0">
                <a:latin typeface="Arial"/>
                <a:cs typeface="Arial"/>
              </a:rPr>
              <a:t>i</a:t>
            </a:r>
            <a:r>
              <a:rPr sz="2483" spc="-26" dirty="0">
                <a:latin typeface="Arial"/>
                <a:cs typeface="Arial"/>
              </a:rPr>
              <a:t>t</a:t>
            </a:r>
            <a:r>
              <a:rPr sz="2483" spc="-4" dirty="0">
                <a:latin typeface="Arial"/>
                <a:cs typeface="Arial"/>
              </a:rPr>
              <a:t>i</a:t>
            </a:r>
            <a:r>
              <a:rPr sz="2483" dirty="0">
                <a:latin typeface="Arial"/>
                <a:cs typeface="Arial"/>
              </a:rPr>
              <a:t>on</a:t>
            </a:r>
            <a:endParaRPr sz="2483">
              <a:latin typeface="Arial"/>
              <a:cs typeface="Arial"/>
            </a:endParaRPr>
          </a:p>
        </p:txBody>
      </p:sp>
      <p:sp>
        <p:nvSpPr>
          <p:cNvPr id="8" name="object 8"/>
          <p:cNvSpPr txBox="1"/>
          <p:nvPr/>
        </p:nvSpPr>
        <p:spPr>
          <a:xfrm>
            <a:off x="947463" y="2648870"/>
            <a:ext cx="238357" cy="262819"/>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p:txBody>
      </p:sp>
      <p:sp>
        <p:nvSpPr>
          <p:cNvPr id="7" name="object 7"/>
          <p:cNvSpPr txBox="1"/>
          <p:nvPr/>
        </p:nvSpPr>
        <p:spPr>
          <a:xfrm>
            <a:off x="1302271" y="3394376"/>
            <a:ext cx="1515400" cy="341665"/>
          </a:xfrm>
          <a:prstGeom prst="rect">
            <a:avLst/>
          </a:prstGeom>
        </p:spPr>
        <p:txBody>
          <a:bodyPr wrap="square" lIns="0" tIns="0" rIns="0" bIns="0" rtlCol="0">
            <a:noAutofit/>
          </a:bodyPr>
          <a:lstStyle/>
          <a:p>
            <a:pPr marL="13141">
              <a:lnSpc>
                <a:spcPts val="2644"/>
              </a:lnSpc>
              <a:spcBef>
                <a:spcPts val="131"/>
              </a:spcBef>
            </a:pPr>
            <a:r>
              <a:rPr sz="2483" dirty="0">
                <a:solidFill>
                  <a:srgbClr val="336600"/>
                </a:solidFill>
                <a:latin typeface="Arial"/>
                <a:cs typeface="Arial"/>
                <a:hlinkClick r:id="rId4"/>
              </a:rPr>
              <a:t>K</a:t>
            </a:r>
            <a:r>
              <a:rPr sz="2483" spc="-35" dirty="0">
                <a:solidFill>
                  <a:srgbClr val="336600"/>
                </a:solidFill>
                <a:latin typeface="Arial"/>
                <a:cs typeface="Arial"/>
                <a:hlinkClick r:id="rId4"/>
              </a:rPr>
              <a:t>i</a:t>
            </a:r>
            <a:r>
              <a:rPr sz="2483" dirty="0">
                <a:solidFill>
                  <a:srgbClr val="336600"/>
                </a:solidFill>
                <a:latin typeface="Arial"/>
                <a:cs typeface="Arial"/>
                <a:hlinkClick r:id="rId4"/>
              </a:rPr>
              <a:t>tt</a:t>
            </a:r>
            <a:r>
              <a:rPr sz="2483" spc="-71" dirty="0">
                <a:solidFill>
                  <a:srgbClr val="336600"/>
                </a:solidFill>
                <a:latin typeface="Arial"/>
                <a:cs typeface="Arial"/>
                <a:hlinkClick r:id="rId4"/>
              </a:rPr>
              <a:t>e</a:t>
            </a:r>
            <a:r>
              <a:rPr sz="2483" dirty="0">
                <a:solidFill>
                  <a:srgbClr val="336600"/>
                </a:solidFill>
                <a:latin typeface="Arial"/>
                <a:cs typeface="Arial"/>
                <a:hlinkClick r:id="rId4"/>
              </a:rPr>
              <a:t>nAuth</a:t>
            </a:r>
            <a:endParaRPr sz="2483">
              <a:latin typeface="Arial"/>
              <a:cs typeface="Arial"/>
            </a:endParaRPr>
          </a:p>
        </p:txBody>
      </p:sp>
      <p:sp>
        <p:nvSpPr>
          <p:cNvPr id="6" name="object 6"/>
          <p:cNvSpPr txBox="1"/>
          <p:nvPr/>
        </p:nvSpPr>
        <p:spPr>
          <a:xfrm>
            <a:off x="2815427" y="3394376"/>
            <a:ext cx="1205289" cy="341665"/>
          </a:xfrm>
          <a:prstGeom prst="rect">
            <a:avLst/>
          </a:prstGeom>
        </p:spPr>
        <p:txBody>
          <a:bodyPr wrap="square" lIns="0" tIns="0" rIns="0" bIns="0" rtlCol="0">
            <a:noAutofit/>
          </a:bodyPr>
          <a:lstStyle/>
          <a:p>
            <a:pPr marL="13141">
              <a:lnSpc>
                <a:spcPts val="2644"/>
              </a:lnSpc>
              <a:spcBef>
                <a:spcPts val="131"/>
              </a:spcBef>
            </a:pPr>
            <a:r>
              <a:rPr sz="2483" dirty="0">
                <a:solidFill>
                  <a:srgbClr val="336600"/>
                </a:solidFill>
                <a:latin typeface="Arial"/>
                <a:cs typeface="Arial"/>
                <a:hlinkClick r:id="rId4"/>
              </a:rPr>
              <a:t>Project</a:t>
            </a:r>
            <a:r>
              <a:rPr sz="2483" spc="-196" dirty="0">
                <a:solidFill>
                  <a:srgbClr val="336600"/>
                </a:solidFill>
                <a:latin typeface="Arial"/>
                <a:cs typeface="Arial"/>
                <a:hlinkClick r:id="rId4"/>
              </a:rPr>
              <a:t> </a:t>
            </a:r>
            <a:r>
              <a:rPr sz="2483" dirty="0">
                <a:latin typeface="Arial"/>
                <a:cs typeface="Arial"/>
                <a:hlinkClick r:id="rId4"/>
              </a:rPr>
              <a:t>.</a:t>
            </a:r>
            <a:endParaRPr sz="2483">
              <a:latin typeface="Arial"/>
              <a:cs typeface="Arial"/>
            </a:endParaRPr>
          </a:p>
        </p:txBody>
      </p:sp>
      <p:sp>
        <p:nvSpPr>
          <p:cNvPr id="5" name="object 5"/>
          <p:cNvSpPr txBox="1"/>
          <p:nvPr/>
        </p:nvSpPr>
        <p:spPr>
          <a:xfrm>
            <a:off x="947463" y="3430758"/>
            <a:ext cx="238357" cy="262819"/>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1</a:t>
            </a:r>
            <a:r>
              <a:rPr sz="2690" b="1" dirty="0">
                <a:solidFill>
                  <a:srgbClr val="99CC00"/>
                </a:solidFill>
                <a:latin typeface="Arial"/>
                <a:cs typeface="Arial"/>
              </a:rPr>
              <a:t>9</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334098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p:nvPr/>
        </p:nvSpPr>
        <p:spPr>
          <a:xfrm>
            <a:off x="2049991" y="2547408"/>
            <a:ext cx="5913438" cy="3657133"/>
          </a:xfrm>
          <a:prstGeom prst="rect">
            <a:avLst/>
          </a:prstGeom>
          <a:blipFill>
            <a:blip r:embed="rId2"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2" y="871769"/>
            <a:ext cx="1679682" cy="551921"/>
          </a:xfrm>
          <a:prstGeom prst="rect">
            <a:avLst/>
          </a:prstGeom>
        </p:spPr>
        <p:txBody>
          <a:bodyPr wrap="square" lIns="0" tIns="0" rIns="0" bIns="0" rtlCol="0">
            <a:noAutofit/>
          </a:bodyPr>
          <a:lstStyle/>
          <a:p>
            <a:pPr marL="13141">
              <a:lnSpc>
                <a:spcPts val="4335"/>
              </a:lnSpc>
              <a:spcBef>
                <a:spcPts val="216"/>
              </a:spcBef>
            </a:pPr>
            <a:r>
              <a:rPr sz="4139" b="1" dirty="0">
                <a:solidFill>
                  <a:srgbClr val="006600"/>
                </a:solidFill>
                <a:latin typeface="Arial"/>
                <a:cs typeface="Arial"/>
              </a:rPr>
              <a:t>Ot</a:t>
            </a:r>
            <a:r>
              <a:rPr sz="4139" b="1" spc="-4" dirty="0">
                <a:solidFill>
                  <a:srgbClr val="006600"/>
                </a:solidFill>
                <a:latin typeface="Arial"/>
                <a:cs typeface="Arial"/>
              </a:rPr>
              <a:t>her</a:t>
            </a:r>
            <a:r>
              <a:rPr sz="4139" b="1" i="1" dirty="0">
                <a:solidFill>
                  <a:srgbClr val="006600"/>
                </a:solidFill>
                <a:latin typeface="Arial"/>
                <a:cs typeface="Arial"/>
              </a:rPr>
              <a:t>:</a:t>
            </a:r>
            <a:endParaRPr sz="4139">
              <a:latin typeface="Arial"/>
              <a:cs typeface="Arial"/>
            </a:endParaRPr>
          </a:p>
        </p:txBody>
      </p:sp>
      <p:sp>
        <p:nvSpPr>
          <p:cNvPr id="6" name="object 6"/>
          <p:cNvSpPr txBox="1"/>
          <p:nvPr/>
        </p:nvSpPr>
        <p:spPr>
          <a:xfrm>
            <a:off x="2664989" y="871769"/>
            <a:ext cx="3429968" cy="551921"/>
          </a:xfrm>
          <a:prstGeom prst="rect">
            <a:avLst/>
          </a:prstGeom>
        </p:spPr>
        <p:txBody>
          <a:bodyPr wrap="square" lIns="0" tIns="0" rIns="0" bIns="0" rtlCol="0">
            <a:noAutofit/>
          </a:bodyPr>
          <a:lstStyle/>
          <a:p>
            <a:pPr marL="13141">
              <a:lnSpc>
                <a:spcPts val="4335"/>
              </a:lnSpc>
              <a:spcBef>
                <a:spcPts val="216"/>
              </a:spcBef>
            </a:pPr>
            <a:r>
              <a:rPr sz="4139" b="1" dirty="0">
                <a:solidFill>
                  <a:srgbClr val="006600"/>
                </a:solidFill>
                <a:latin typeface="Arial"/>
                <a:cs typeface="Arial"/>
              </a:rPr>
              <a:t>M</a:t>
            </a:r>
            <a:r>
              <a:rPr sz="4139" b="1" spc="-4" dirty="0">
                <a:solidFill>
                  <a:srgbClr val="006600"/>
                </a:solidFill>
                <a:latin typeface="Arial"/>
                <a:cs typeface="Arial"/>
              </a:rPr>
              <a:t>a</a:t>
            </a:r>
            <a:r>
              <a:rPr sz="4139" b="1" dirty="0">
                <a:solidFill>
                  <a:srgbClr val="006600"/>
                </a:solidFill>
                <a:latin typeface="Arial"/>
                <a:cs typeface="Arial"/>
              </a:rPr>
              <a:t>t</a:t>
            </a:r>
            <a:r>
              <a:rPr sz="4139" b="1" spc="-4" dirty="0">
                <a:solidFill>
                  <a:srgbClr val="006600"/>
                </a:solidFill>
                <a:latin typeface="Arial"/>
                <a:cs typeface="Arial"/>
              </a:rPr>
              <a:t>hema</a:t>
            </a:r>
            <a:r>
              <a:rPr sz="4139" b="1" dirty="0">
                <a:solidFill>
                  <a:srgbClr val="006600"/>
                </a:solidFill>
                <a:latin typeface="Arial"/>
                <a:cs typeface="Arial"/>
              </a:rPr>
              <a:t>t</a:t>
            </a:r>
            <a:r>
              <a:rPr sz="4139" b="1" spc="9" dirty="0">
                <a:solidFill>
                  <a:srgbClr val="006600"/>
                </a:solidFill>
                <a:latin typeface="Arial"/>
                <a:cs typeface="Arial"/>
              </a:rPr>
              <a:t>i</a:t>
            </a:r>
            <a:r>
              <a:rPr sz="4139" b="1" spc="-4" dirty="0">
                <a:solidFill>
                  <a:srgbClr val="006600"/>
                </a:solidFill>
                <a:latin typeface="Arial"/>
                <a:cs typeface="Arial"/>
              </a:rPr>
              <a:t>c</a:t>
            </a:r>
            <a:r>
              <a:rPr sz="4139" b="1" spc="-14" dirty="0">
                <a:solidFill>
                  <a:srgbClr val="006600"/>
                </a:solidFill>
                <a:latin typeface="Arial"/>
                <a:cs typeface="Arial"/>
              </a:rPr>
              <a:t>a</a:t>
            </a:r>
            <a:r>
              <a:rPr sz="4139" b="1" dirty="0">
                <a:solidFill>
                  <a:srgbClr val="006600"/>
                </a:solidFill>
                <a:latin typeface="Arial"/>
                <a:cs typeface="Arial"/>
              </a:rPr>
              <a:t>l</a:t>
            </a:r>
            <a:endParaRPr sz="4139">
              <a:latin typeface="Arial"/>
              <a:cs typeface="Arial"/>
            </a:endParaRPr>
          </a:p>
        </p:txBody>
      </p:sp>
      <p:sp>
        <p:nvSpPr>
          <p:cNvPr id="5" name="object 5"/>
          <p:cNvSpPr txBox="1"/>
          <p:nvPr/>
        </p:nvSpPr>
        <p:spPr>
          <a:xfrm>
            <a:off x="6138148" y="871769"/>
            <a:ext cx="2668757" cy="551921"/>
          </a:xfrm>
          <a:prstGeom prst="rect">
            <a:avLst/>
          </a:prstGeom>
        </p:spPr>
        <p:txBody>
          <a:bodyPr wrap="square" lIns="0" tIns="0" rIns="0" bIns="0" rtlCol="0">
            <a:noAutofit/>
          </a:bodyPr>
          <a:lstStyle/>
          <a:p>
            <a:pPr marL="13141">
              <a:lnSpc>
                <a:spcPts val="4335"/>
              </a:lnSpc>
              <a:spcBef>
                <a:spcPts val="216"/>
              </a:spcBef>
            </a:pPr>
            <a:r>
              <a:rPr sz="4139" b="1" spc="-9" dirty="0">
                <a:solidFill>
                  <a:srgbClr val="006600"/>
                </a:solidFill>
                <a:latin typeface="Arial"/>
                <a:cs typeface="Arial"/>
              </a:rPr>
              <a:t>CAP</a:t>
            </a:r>
            <a:r>
              <a:rPr sz="4139" b="1" spc="-4" dirty="0">
                <a:solidFill>
                  <a:srgbClr val="006600"/>
                </a:solidFill>
                <a:latin typeface="Arial"/>
                <a:cs typeface="Arial"/>
              </a:rPr>
              <a:t>T</a:t>
            </a:r>
            <a:r>
              <a:rPr sz="4139" b="1" spc="-9" dirty="0">
                <a:solidFill>
                  <a:srgbClr val="006600"/>
                </a:solidFill>
                <a:latin typeface="Arial"/>
                <a:cs typeface="Arial"/>
              </a:rPr>
              <a:t>CH</a:t>
            </a:r>
            <a:r>
              <a:rPr sz="4139" b="1" dirty="0">
                <a:solidFill>
                  <a:srgbClr val="006600"/>
                </a:solidFill>
                <a:latin typeface="Arial"/>
                <a:cs typeface="Arial"/>
              </a:rPr>
              <a:t>A</a:t>
            </a:r>
            <a:endParaRPr sz="4139">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0</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583030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p:nvPr/>
        </p:nvSpPr>
        <p:spPr>
          <a:xfrm>
            <a:off x="1813454" y="2624939"/>
            <a:ext cx="6307667" cy="3419281"/>
          </a:xfrm>
          <a:prstGeom prst="rect">
            <a:avLst/>
          </a:prstGeom>
          <a:blipFill>
            <a:blip r:embed="rId2"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2" y="1453142"/>
            <a:ext cx="1492660"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i="1" dirty="0">
                <a:solidFill>
                  <a:srgbClr val="006600"/>
                </a:solidFill>
                <a:latin typeface="Arial"/>
                <a:cs typeface="Arial"/>
              </a:rPr>
              <a:t>:</a:t>
            </a:r>
            <a:endParaRPr sz="3725">
              <a:latin typeface="Arial"/>
              <a:cs typeface="Arial"/>
            </a:endParaRPr>
          </a:p>
        </p:txBody>
      </p:sp>
      <p:sp>
        <p:nvSpPr>
          <p:cNvPr id="6" name="object 6"/>
          <p:cNvSpPr txBox="1"/>
          <p:nvPr/>
        </p:nvSpPr>
        <p:spPr>
          <a:xfrm>
            <a:off x="2465246" y="1453142"/>
            <a:ext cx="3042160"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M</a:t>
            </a:r>
            <a:r>
              <a:rPr sz="3725" b="1" spc="-30" dirty="0">
                <a:solidFill>
                  <a:srgbClr val="006600"/>
                </a:solidFill>
                <a:latin typeface="Arial"/>
                <a:cs typeface="Arial"/>
              </a:rPr>
              <a:t>at</a:t>
            </a:r>
            <a:r>
              <a:rPr sz="3725" b="1" spc="-40" dirty="0">
                <a:solidFill>
                  <a:srgbClr val="006600"/>
                </a:solidFill>
                <a:latin typeface="Arial"/>
                <a:cs typeface="Arial"/>
              </a:rPr>
              <a:t>h</a:t>
            </a:r>
            <a:r>
              <a:rPr sz="3725" b="1" spc="-30" dirty="0">
                <a:solidFill>
                  <a:srgbClr val="006600"/>
                </a:solidFill>
                <a:latin typeface="Arial"/>
                <a:cs typeface="Arial"/>
              </a:rPr>
              <a:t>e</a:t>
            </a:r>
            <a:r>
              <a:rPr sz="3725" b="1" spc="-71" dirty="0">
                <a:solidFill>
                  <a:srgbClr val="006600"/>
                </a:solidFill>
                <a:latin typeface="Arial"/>
                <a:cs typeface="Arial"/>
              </a:rPr>
              <a:t>m</a:t>
            </a:r>
            <a:r>
              <a:rPr sz="3725" b="1" spc="-30" dirty="0">
                <a:solidFill>
                  <a:srgbClr val="006600"/>
                </a:solidFill>
                <a:latin typeface="Arial"/>
                <a:cs typeface="Arial"/>
              </a:rPr>
              <a:t>a</a:t>
            </a:r>
            <a:r>
              <a:rPr sz="3725" b="1" spc="-20" dirty="0">
                <a:solidFill>
                  <a:srgbClr val="006600"/>
                </a:solidFill>
                <a:latin typeface="Arial"/>
                <a:cs typeface="Arial"/>
              </a:rPr>
              <a:t>ti</a:t>
            </a:r>
            <a:r>
              <a:rPr sz="3725" b="1" spc="-30" dirty="0">
                <a:solidFill>
                  <a:srgbClr val="006600"/>
                </a:solidFill>
                <a:latin typeface="Arial"/>
                <a:cs typeface="Arial"/>
              </a:rPr>
              <a:t>ca</a:t>
            </a:r>
            <a:r>
              <a:rPr sz="3725" b="1" dirty="0">
                <a:solidFill>
                  <a:srgbClr val="006600"/>
                </a:solidFill>
                <a:latin typeface="Arial"/>
                <a:cs typeface="Arial"/>
              </a:rPr>
              <a:t>l</a:t>
            </a:r>
            <a:endParaRPr sz="3725">
              <a:latin typeface="Arial"/>
              <a:cs typeface="Arial"/>
            </a:endParaRPr>
          </a:p>
        </p:txBody>
      </p:sp>
      <p:sp>
        <p:nvSpPr>
          <p:cNvPr id="5" name="object 5"/>
          <p:cNvSpPr txBox="1"/>
          <p:nvPr/>
        </p:nvSpPr>
        <p:spPr>
          <a:xfrm>
            <a:off x="5537606" y="1453142"/>
            <a:ext cx="2367977"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CA</a:t>
            </a:r>
            <a:r>
              <a:rPr sz="3725" b="1" spc="-52" dirty="0">
                <a:solidFill>
                  <a:srgbClr val="006600"/>
                </a:solidFill>
                <a:latin typeface="Arial"/>
                <a:cs typeface="Arial"/>
              </a:rPr>
              <a:t>P</a:t>
            </a:r>
            <a:r>
              <a:rPr sz="3725" b="1" spc="-40" dirty="0">
                <a:solidFill>
                  <a:srgbClr val="006600"/>
                </a:solidFill>
                <a:latin typeface="Arial"/>
                <a:cs typeface="Arial"/>
              </a:rPr>
              <a:t>T</a:t>
            </a:r>
            <a:r>
              <a:rPr sz="3725" b="1" spc="-52" dirty="0">
                <a:solidFill>
                  <a:srgbClr val="006600"/>
                </a:solidFill>
                <a:latin typeface="Arial"/>
                <a:cs typeface="Arial"/>
              </a:rPr>
              <a:t>C</a:t>
            </a:r>
            <a:r>
              <a:rPr sz="3725" b="1" spc="-61" dirty="0">
                <a:solidFill>
                  <a:srgbClr val="006600"/>
                </a:solidFill>
                <a:latin typeface="Arial"/>
                <a:cs typeface="Arial"/>
              </a:rPr>
              <a:t>H</a:t>
            </a:r>
            <a:r>
              <a:rPr sz="3725" b="1" dirty="0">
                <a:solidFill>
                  <a:srgbClr val="006600"/>
                </a:solidFill>
                <a:latin typeface="Arial"/>
                <a:cs typeface="Arial"/>
              </a:rPr>
              <a:t>A</a:t>
            </a:r>
            <a:endParaRPr sz="3725">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1</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273269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4494212" y="2074333"/>
            <a:ext cx="4607225" cy="4730750"/>
          </a:xfrm>
          <a:prstGeom prst="rect">
            <a:avLst/>
          </a:prstGeom>
          <a:blipFill>
            <a:blip r:embed="rId2" cstate="print"/>
            <a:stretch>
              <a:fillRect/>
            </a:stretch>
          </a:blipFill>
        </p:spPr>
        <p:txBody>
          <a:bodyPr wrap="square" lIns="0" tIns="0" rIns="0" bIns="0" rtlCol="0">
            <a:noAutofit/>
          </a:bodyPr>
          <a:lstStyle/>
          <a:p>
            <a:endParaRPr sz="1862"/>
          </a:p>
        </p:txBody>
      </p:sp>
      <p:sp>
        <p:nvSpPr>
          <p:cNvPr id="18" name="object 18"/>
          <p:cNvSpPr/>
          <p:nvPr/>
        </p:nvSpPr>
        <p:spPr>
          <a:xfrm>
            <a:off x="867304" y="5622396"/>
            <a:ext cx="3212968" cy="767433"/>
          </a:xfrm>
          <a:prstGeom prst="rect">
            <a:avLst/>
          </a:prstGeom>
          <a:blipFill>
            <a:blip r:embed="rId3" cstate="print"/>
            <a:stretch>
              <a:fillRect/>
            </a:stretch>
          </a:blipFill>
        </p:spPr>
        <p:txBody>
          <a:bodyPr wrap="square" lIns="0" tIns="0" rIns="0" bIns="0" rtlCol="0">
            <a:noAutofit/>
          </a:bodyPr>
          <a:lstStyle/>
          <a:p>
            <a:endParaRPr sz="1862"/>
          </a:p>
        </p:txBody>
      </p:sp>
      <p:sp>
        <p:nvSpPr>
          <p:cNvPr id="17" name="object 17"/>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6" name="object 16"/>
          <p:cNvSpPr txBox="1"/>
          <p:nvPr/>
        </p:nvSpPr>
        <p:spPr>
          <a:xfrm>
            <a:off x="943522" y="1453142"/>
            <a:ext cx="3789702"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r>
              <a:rPr sz="3725" b="1" spc="-35" dirty="0">
                <a:solidFill>
                  <a:srgbClr val="006600"/>
                </a:solidFill>
                <a:latin typeface="Arial"/>
                <a:cs typeface="Arial"/>
              </a:rPr>
              <a:t> </a:t>
            </a:r>
            <a:r>
              <a:rPr sz="3725" b="1" spc="-30" dirty="0">
                <a:solidFill>
                  <a:srgbClr val="006600"/>
                </a:solidFill>
                <a:latin typeface="Arial"/>
                <a:cs typeface="Arial"/>
              </a:rPr>
              <a:t>3</a:t>
            </a:r>
            <a:r>
              <a:rPr sz="3725" b="1" dirty="0">
                <a:solidFill>
                  <a:srgbClr val="006600"/>
                </a:solidFill>
                <a:latin typeface="Arial"/>
                <a:cs typeface="Arial"/>
              </a:rPr>
              <a:t>D</a:t>
            </a:r>
            <a:r>
              <a:rPr sz="3725" b="1" spc="-66" dirty="0">
                <a:solidFill>
                  <a:srgbClr val="006600"/>
                </a:solidFill>
                <a:latin typeface="Arial"/>
                <a:cs typeface="Arial"/>
              </a:rPr>
              <a:t> </a:t>
            </a:r>
            <a:r>
              <a:rPr sz="3725" b="1" spc="-61" dirty="0">
                <a:solidFill>
                  <a:srgbClr val="006600"/>
                </a:solidFill>
                <a:latin typeface="Arial"/>
                <a:cs typeface="Arial"/>
              </a:rPr>
              <a:t>O</a:t>
            </a:r>
            <a:r>
              <a:rPr sz="3725" b="1" spc="-40" dirty="0">
                <a:solidFill>
                  <a:srgbClr val="006600"/>
                </a:solidFill>
                <a:latin typeface="Arial"/>
                <a:cs typeface="Arial"/>
              </a:rPr>
              <a:t>b</a:t>
            </a:r>
            <a:r>
              <a:rPr sz="3725" b="1" spc="-9" dirty="0">
                <a:solidFill>
                  <a:srgbClr val="006600"/>
                </a:solidFill>
                <a:latin typeface="Arial"/>
                <a:cs typeface="Arial"/>
              </a:rPr>
              <a:t>j</a:t>
            </a:r>
            <a:r>
              <a:rPr sz="3725" b="1" spc="-30" dirty="0">
                <a:solidFill>
                  <a:srgbClr val="006600"/>
                </a:solidFill>
                <a:latin typeface="Arial"/>
                <a:cs typeface="Arial"/>
              </a:rPr>
              <a:t>e</a:t>
            </a:r>
            <a:r>
              <a:rPr sz="3725" b="1" spc="-40" dirty="0">
                <a:solidFill>
                  <a:srgbClr val="006600"/>
                </a:solidFill>
                <a:latin typeface="Arial"/>
                <a:cs typeface="Arial"/>
              </a:rPr>
              <a:t>c</a:t>
            </a:r>
            <a:r>
              <a:rPr sz="3725" b="1" dirty="0">
                <a:solidFill>
                  <a:srgbClr val="006600"/>
                </a:solidFill>
                <a:latin typeface="Arial"/>
                <a:cs typeface="Arial"/>
              </a:rPr>
              <a:t>t</a:t>
            </a:r>
            <a:endParaRPr sz="3725">
              <a:latin typeface="Arial"/>
              <a:cs typeface="Arial"/>
            </a:endParaRPr>
          </a:p>
        </p:txBody>
      </p:sp>
      <p:sp>
        <p:nvSpPr>
          <p:cNvPr id="15" name="object 15"/>
          <p:cNvSpPr txBox="1"/>
          <p:nvPr/>
        </p:nvSpPr>
        <p:spPr>
          <a:xfrm>
            <a:off x="4762289" y="1453142"/>
            <a:ext cx="2369291"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C</a:t>
            </a:r>
            <a:r>
              <a:rPr sz="3725" b="1" spc="-61" dirty="0">
                <a:solidFill>
                  <a:srgbClr val="006600"/>
                </a:solidFill>
                <a:latin typeface="Arial"/>
                <a:cs typeface="Arial"/>
              </a:rPr>
              <a:t>A</a:t>
            </a:r>
            <a:r>
              <a:rPr sz="3725" b="1" spc="-52" dirty="0">
                <a:solidFill>
                  <a:srgbClr val="006600"/>
                </a:solidFill>
                <a:latin typeface="Arial"/>
                <a:cs typeface="Arial"/>
              </a:rPr>
              <a:t>P</a:t>
            </a:r>
            <a:r>
              <a:rPr sz="3725" b="1" spc="-40" dirty="0">
                <a:solidFill>
                  <a:srgbClr val="006600"/>
                </a:solidFill>
                <a:latin typeface="Arial"/>
                <a:cs typeface="Arial"/>
              </a:rPr>
              <a:t>T</a:t>
            </a:r>
            <a:r>
              <a:rPr sz="3725" b="1" spc="-52" dirty="0">
                <a:solidFill>
                  <a:srgbClr val="006600"/>
                </a:solidFill>
                <a:latin typeface="Arial"/>
                <a:cs typeface="Arial"/>
              </a:rPr>
              <a:t>C</a:t>
            </a:r>
            <a:r>
              <a:rPr sz="3725" b="1" spc="-61" dirty="0">
                <a:solidFill>
                  <a:srgbClr val="006600"/>
                </a:solidFill>
                <a:latin typeface="Arial"/>
                <a:cs typeface="Arial"/>
              </a:rPr>
              <a:t>H</a:t>
            </a:r>
            <a:r>
              <a:rPr sz="3725" b="1" dirty="0">
                <a:solidFill>
                  <a:srgbClr val="006600"/>
                </a:solidFill>
                <a:latin typeface="Arial"/>
                <a:cs typeface="Arial"/>
              </a:rPr>
              <a:t>A</a:t>
            </a:r>
            <a:endParaRPr sz="3725">
              <a:latin typeface="Arial"/>
              <a:cs typeface="Arial"/>
            </a:endParaRPr>
          </a:p>
        </p:txBody>
      </p:sp>
      <p:sp>
        <p:nvSpPr>
          <p:cNvPr id="14" name="object 14"/>
          <p:cNvSpPr txBox="1"/>
          <p:nvPr/>
        </p:nvSpPr>
        <p:spPr>
          <a:xfrm>
            <a:off x="1302270" y="2607775"/>
            <a:ext cx="2778213" cy="758233"/>
          </a:xfrm>
          <a:prstGeom prst="rect">
            <a:avLst/>
          </a:prstGeom>
        </p:spPr>
        <p:txBody>
          <a:bodyPr wrap="square" lIns="0" tIns="0" rIns="0" bIns="0" rtlCol="0">
            <a:noAutofit/>
          </a:bodyPr>
          <a:lstStyle/>
          <a:p>
            <a:pPr marL="13141">
              <a:lnSpc>
                <a:spcPts val="2379"/>
              </a:lnSpc>
              <a:spcBef>
                <a:spcPts val="274"/>
              </a:spcBef>
            </a:pPr>
            <a:r>
              <a:rPr sz="2069" spc="-4" dirty="0">
                <a:latin typeface="Arial"/>
                <a:cs typeface="Arial"/>
              </a:rPr>
              <a:t>Y</a:t>
            </a:r>
            <a:r>
              <a:rPr sz="2069" spc="9" dirty="0">
                <a:latin typeface="Arial"/>
                <a:cs typeface="Arial"/>
              </a:rPr>
              <a:t>o</a:t>
            </a:r>
            <a:r>
              <a:rPr sz="2069" dirty="0">
                <a:latin typeface="Arial"/>
                <a:cs typeface="Arial"/>
              </a:rPr>
              <a:t>u </a:t>
            </a:r>
            <a:r>
              <a:rPr sz="2069" spc="-4" dirty="0">
                <a:latin typeface="Arial"/>
                <a:cs typeface="Arial"/>
              </a:rPr>
              <a:t>m</a:t>
            </a:r>
            <a:r>
              <a:rPr sz="2069" spc="9" dirty="0">
                <a:latin typeface="Arial"/>
                <a:cs typeface="Arial"/>
              </a:rPr>
              <a:t>us</a:t>
            </a:r>
            <a:r>
              <a:rPr sz="2069" dirty="0">
                <a:latin typeface="Arial"/>
                <a:cs typeface="Arial"/>
              </a:rPr>
              <a:t>t</a:t>
            </a:r>
            <a:r>
              <a:rPr sz="2069" spc="-9" dirty="0">
                <a:latin typeface="Arial"/>
                <a:cs typeface="Arial"/>
              </a:rPr>
              <a:t> </a:t>
            </a:r>
            <a:r>
              <a:rPr sz="2069" spc="9" dirty="0">
                <a:latin typeface="Arial"/>
                <a:cs typeface="Arial"/>
              </a:rPr>
              <a:t>e</a:t>
            </a:r>
            <a:r>
              <a:rPr sz="2069" dirty="0">
                <a:latin typeface="Arial"/>
                <a:cs typeface="Arial"/>
              </a:rPr>
              <a:t>n</a:t>
            </a:r>
            <a:r>
              <a:rPr sz="2069" spc="-4" dirty="0">
                <a:latin typeface="Arial"/>
                <a:cs typeface="Arial"/>
              </a:rPr>
              <a:t>t</a:t>
            </a:r>
            <a:r>
              <a:rPr sz="2069" spc="9" dirty="0">
                <a:latin typeface="Arial"/>
                <a:cs typeface="Arial"/>
              </a:rPr>
              <a:t>e</a:t>
            </a:r>
            <a:r>
              <a:rPr sz="2069" dirty="0">
                <a:latin typeface="Arial"/>
                <a:cs typeface="Arial"/>
              </a:rPr>
              <a:t>r</a:t>
            </a:r>
            <a:r>
              <a:rPr sz="2069" spc="9" dirty="0">
                <a:latin typeface="Arial"/>
                <a:cs typeface="Arial"/>
              </a:rPr>
              <a:t> </a:t>
            </a:r>
            <a:r>
              <a:rPr sz="2069" spc="-4" dirty="0">
                <a:latin typeface="Arial"/>
                <a:cs typeface="Arial"/>
              </a:rPr>
              <a:t>t</a:t>
            </a:r>
            <a:r>
              <a:rPr sz="2069" dirty="0">
                <a:latin typeface="Arial"/>
                <a:cs typeface="Arial"/>
              </a:rPr>
              <a:t>h</a:t>
            </a:r>
            <a:r>
              <a:rPr sz="2069" spc="9" dirty="0">
                <a:latin typeface="Arial"/>
                <a:cs typeface="Arial"/>
              </a:rPr>
              <a:t>e</a:t>
            </a:r>
            <a:r>
              <a:rPr sz="2069" dirty="0">
                <a:latin typeface="Arial"/>
                <a:cs typeface="Arial"/>
              </a:rPr>
              <a:t>m in </a:t>
            </a:r>
            <a:endParaRPr sz="2069">
              <a:latin typeface="Arial"/>
              <a:cs typeface="Arial"/>
            </a:endParaRPr>
          </a:p>
          <a:p>
            <a:pPr marL="13141">
              <a:lnSpc>
                <a:spcPts val="2379"/>
              </a:lnSpc>
            </a:pPr>
            <a:r>
              <a:rPr sz="2069" spc="-4" dirty="0">
                <a:latin typeface="Arial"/>
                <a:cs typeface="Arial"/>
              </a:rPr>
              <a:t>t</a:t>
            </a:r>
            <a:r>
              <a:rPr sz="2069" spc="9" dirty="0">
                <a:latin typeface="Arial"/>
                <a:cs typeface="Arial"/>
              </a:rPr>
              <a:t>h</a:t>
            </a:r>
            <a:r>
              <a:rPr sz="2069" dirty="0">
                <a:latin typeface="Arial"/>
                <a:cs typeface="Arial"/>
              </a:rPr>
              <a:t>e </a:t>
            </a:r>
            <a:r>
              <a:rPr sz="2069" dirty="0">
                <a:solidFill>
                  <a:srgbClr val="99CC00"/>
                </a:solidFill>
                <a:latin typeface="Arial"/>
                <a:cs typeface="Arial"/>
              </a:rPr>
              <a:t>e</a:t>
            </a:r>
            <a:r>
              <a:rPr sz="2069" spc="9" dirty="0">
                <a:solidFill>
                  <a:srgbClr val="99CC00"/>
                </a:solidFill>
                <a:latin typeface="Arial"/>
                <a:cs typeface="Arial"/>
              </a:rPr>
              <a:t>xa</a:t>
            </a:r>
            <a:r>
              <a:rPr sz="2069" dirty="0">
                <a:solidFill>
                  <a:srgbClr val="99CC00"/>
                </a:solidFill>
                <a:latin typeface="Arial"/>
                <a:cs typeface="Arial"/>
              </a:rPr>
              <a:t>ct </a:t>
            </a:r>
            <a:r>
              <a:rPr sz="2069" spc="9" dirty="0">
                <a:solidFill>
                  <a:srgbClr val="99CC00"/>
                </a:solidFill>
                <a:latin typeface="Arial"/>
                <a:cs typeface="Arial"/>
              </a:rPr>
              <a:t>s</a:t>
            </a:r>
            <a:r>
              <a:rPr sz="2069" dirty="0">
                <a:solidFill>
                  <a:srgbClr val="99CC00"/>
                </a:solidFill>
                <a:latin typeface="Arial"/>
                <a:cs typeface="Arial"/>
              </a:rPr>
              <a:t>e</a:t>
            </a:r>
            <a:r>
              <a:rPr sz="2069" spc="9" dirty="0">
                <a:solidFill>
                  <a:srgbClr val="99CC00"/>
                </a:solidFill>
                <a:latin typeface="Arial"/>
                <a:cs typeface="Arial"/>
              </a:rPr>
              <a:t>q</a:t>
            </a:r>
            <a:r>
              <a:rPr sz="2069" dirty="0">
                <a:solidFill>
                  <a:srgbClr val="99CC00"/>
                </a:solidFill>
                <a:latin typeface="Arial"/>
                <a:cs typeface="Arial"/>
              </a:rPr>
              <a:t>u</a:t>
            </a:r>
            <a:r>
              <a:rPr sz="2069" spc="9" dirty="0">
                <a:solidFill>
                  <a:srgbClr val="99CC00"/>
                </a:solidFill>
                <a:latin typeface="Arial"/>
                <a:cs typeface="Arial"/>
              </a:rPr>
              <a:t>en</a:t>
            </a:r>
            <a:r>
              <a:rPr sz="2069" dirty="0">
                <a:solidFill>
                  <a:srgbClr val="99CC00"/>
                </a:solidFill>
                <a:latin typeface="Arial"/>
                <a:cs typeface="Arial"/>
              </a:rPr>
              <a:t>ce </a:t>
            </a:r>
            <a:endParaRPr sz="2069">
              <a:latin typeface="Arial"/>
              <a:cs typeface="Arial"/>
            </a:endParaRPr>
          </a:p>
          <a:p>
            <a:pPr marL="13141">
              <a:lnSpc>
                <a:spcPts val="2379"/>
              </a:lnSpc>
            </a:pPr>
            <a:r>
              <a:rPr sz="2069" dirty="0">
                <a:latin typeface="Arial"/>
                <a:cs typeface="Arial"/>
              </a:rPr>
              <a:t>li</a:t>
            </a:r>
            <a:r>
              <a:rPr sz="2069" spc="9" dirty="0">
                <a:latin typeface="Arial"/>
                <a:cs typeface="Arial"/>
              </a:rPr>
              <a:t>s</a:t>
            </a:r>
            <a:r>
              <a:rPr sz="2069" spc="-4" dirty="0">
                <a:latin typeface="Arial"/>
                <a:cs typeface="Arial"/>
              </a:rPr>
              <a:t>t</a:t>
            </a:r>
            <a:r>
              <a:rPr sz="2069" dirty="0">
                <a:latin typeface="Arial"/>
                <a:cs typeface="Arial"/>
              </a:rPr>
              <a:t>e</a:t>
            </a:r>
            <a:r>
              <a:rPr sz="2069" spc="9" dirty="0">
                <a:latin typeface="Arial"/>
                <a:cs typeface="Arial"/>
              </a:rPr>
              <a:t>d</a:t>
            </a:r>
            <a:r>
              <a:rPr sz="2069" dirty="0">
                <a:latin typeface="Arial"/>
                <a:cs typeface="Arial"/>
              </a:rPr>
              <a:t>:</a:t>
            </a:r>
            <a:endParaRPr sz="2069">
              <a:latin typeface="Arial"/>
              <a:cs typeface="Arial"/>
            </a:endParaRPr>
          </a:p>
        </p:txBody>
      </p:sp>
      <p:sp>
        <p:nvSpPr>
          <p:cNvPr id="13" name="object 13"/>
          <p:cNvSpPr txBox="1"/>
          <p:nvPr/>
        </p:nvSpPr>
        <p:spPr>
          <a:xfrm>
            <a:off x="1302271" y="3676135"/>
            <a:ext cx="2969501" cy="523011"/>
          </a:xfrm>
          <a:prstGeom prst="rect">
            <a:avLst/>
          </a:prstGeom>
        </p:spPr>
        <p:txBody>
          <a:bodyPr wrap="square" lIns="0" tIns="0" rIns="0" bIns="0" rtlCol="0">
            <a:noAutofit/>
          </a:bodyPr>
          <a:lstStyle/>
          <a:p>
            <a:pPr marL="13141">
              <a:lnSpc>
                <a:spcPts val="2080"/>
              </a:lnSpc>
              <a:spcBef>
                <a:spcPts val="103"/>
              </a:spcBef>
            </a:pPr>
            <a:r>
              <a:rPr sz="3104" baseline="-2898" dirty="0">
                <a:latin typeface="Arial"/>
                <a:cs typeface="Arial"/>
              </a:rPr>
              <a:t>T</a:t>
            </a:r>
            <a:r>
              <a:rPr sz="3104" spc="9" baseline="-2898" dirty="0">
                <a:latin typeface="Arial"/>
                <a:cs typeface="Arial"/>
              </a:rPr>
              <a:t>h</a:t>
            </a:r>
            <a:r>
              <a:rPr sz="3104" baseline="-2898" dirty="0">
                <a:latin typeface="Arial"/>
                <a:cs typeface="Arial"/>
              </a:rPr>
              <a:t>e </a:t>
            </a:r>
            <a:r>
              <a:rPr sz="3104" spc="4" baseline="-2898" dirty="0">
                <a:latin typeface="Arial"/>
                <a:cs typeface="Arial"/>
              </a:rPr>
              <a:t>H</a:t>
            </a:r>
            <a:r>
              <a:rPr sz="3104" spc="9" baseline="-2898" dirty="0">
                <a:latin typeface="Arial"/>
                <a:cs typeface="Arial"/>
              </a:rPr>
              <a:t>e</a:t>
            </a:r>
            <a:r>
              <a:rPr sz="3104" baseline="-2898" dirty="0">
                <a:latin typeface="Arial"/>
                <a:cs typeface="Arial"/>
              </a:rPr>
              <a:t>ad </a:t>
            </a:r>
            <a:r>
              <a:rPr sz="3104" spc="9" baseline="-2898" dirty="0">
                <a:latin typeface="Arial"/>
                <a:cs typeface="Arial"/>
              </a:rPr>
              <a:t>o</a:t>
            </a:r>
            <a:r>
              <a:rPr sz="3104" baseline="-2898" dirty="0">
                <a:latin typeface="Arial"/>
                <a:cs typeface="Arial"/>
              </a:rPr>
              <a:t>f</a:t>
            </a:r>
            <a:r>
              <a:rPr sz="3104" spc="-9" baseline="-2898" dirty="0">
                <a:latin typeface="Arial"/>
                <a:cs typeface="Arial"/>
              </a:rPr>
              <a:t> </a:t>
            </a:r>
            <a:r>
              <a:rPr sz="3104" spc="-4" baseline="-2898" dirty="0">
                <a:latin typeface="Arial"/>
                <a:cs typeface="Arial"/>
              </a:rPr>
              <a:t>t</a:t>
            </a:r>
            <a:r>
              <a:rPr sz="3104" spc="9" baseline="-2898" dirty="0">
                <a:latin typeface="Arial"/>
                <a:cs typeface="Arial"/>
              </a:rPr>
              <a:t>h</a:t>
            </a:r>
            <a:r>
              <a:rPr sz="3104" baseline="-2898" dirty="0">
                <a:latin typeface="Arial"/>
                <a:cs typeface="Arial"/>
              </a:rPr>
              <a:t>e W</a:t>
            </a:r>
            <a:r>
              <a:rPr sz="3104" spc="9" baseline="-2898" dirty="0">
                <a:latin typeface="Arial"/>
                <a:cs typeface="Arial"/>
              </a:rPr>
              <a:t>a</a:t>
            </a:r>
            <a:r>
              <a:rPr sz="3104" baseline="-2898" dirty="0">
                <a:latin typeface="Arial"/>
                <a:cs typeface="Arial"/>
              </a:rPr>
              <a:t>l</a:t>
            </a:r>
            <a:r>
              <a:rPr sz="3104" spc="4" baseline="-2898" dirty="0">
                <a:latin typeface="Arial"/>
                <a:cs typeface="Arial"/>
              </a:rPr>
              <a:t>k</a:t>
            </a:r>
            <a:r>
              <a:rPr sz="3104" baseline="-2898" dirty="0">
                <a:latin typeface="Arial"/>
                <a:cs typeface="Arial"/>
              </a:rPr>
              <a:t>i</a:t>
            </a:r>
            <a:r>
              <a:rPr sz="3104" spc="4" baseline="-2898" dirty="0">
                <a:latin typeface="Arial"/>
                <a:cs typeface="Arial"/>
              </a:rPr>
              <a:t>n</a:t>
            </a:r>
            <a:r>
              <a:rPr sz="3104" baseline="-2898" dirty="0">
                <a:latin typeface="Arial"/>
                <a:cs typeface="Arial"/>
              </a:rPr>
              <a:t>g</a:t>
            </a:r>
            <a:endParaRPr sz="2069">
              <a:latin typeface="Arial"/>
              <a:cs typeface="Arial"/>
            </a:endParaRPr>
          </a:p>
          <a:p>
            <a:pPr marL="13141" marR="45331">
              <a:lnSpc>
                <a:spcPts val="1976"/>
              </a:lnSpc>
            </a:pPr>
            <a:r>
              <a:rPr sz="3104" spc="4" baseline="1449" dirty="0">
                <a:latin typeface="Arial"/>
                <a:cs typeface="Arial"/>
              </a:rPr>
              <a:t>M</a:t>
            </a:r>
            <a:r>
              <a:rPr sz="3104" baseline="1449" dirty="0">
                <a:latin typeface="Arial"/>
                <a:cs typeface="Arial"/>
              </a:rPr>
              <a:t>a</a:t>
            </a:r>
            <a:r>
              <a:rPr sz="3104" spc="9" baseline="1449" dirty="0">
                <a:latin typeface="Arial"/>
                <a:cs typeface="Arial"/>
              </a:rPr>
              <a:t>n</a:t>
            </a:r>
            <a:r>
              <a:rPr sz="3104" baseline="1449" dirty="0">
                <a:latin typeface="Arial"/>
                <a:cs typeface="Arial"/>
              </a:rPr>
              <a:t>,</a:t>
            </a:r>
            <a:endParaRPr sz="2069">
              <a:latin typeface="Arial"/>
              <a:cs typeface="Arial"/>
            </a:endParaRPr>
          </a:p>
        </p:txBody>
      </p:sp>
      <p:sp>
        <p:nvSpPr>
          <p:cNvPr id="12" name="object 12"/>
          <p:cNvSpPr txBox="1"/>
          <p:nvPr/>
        </p:nvSpPr>
        <p:spPr>
          <a:xfrm>
            <a:off x="947463" y="3704409"/>
            <a:ext cx="124858" cy="223397"/>
          </a:xfrm>
          <a:prstGeom prst="rect">
            <a:avLst/>
          </a:prstGeom>
        </p:spPr>
        <p:txBody>
          <a:bodyPr wrap="square" lIns="0" tIns="0" rIns="0" bIns="0" rtlCol="0">
            <a:noAutofit/>
          </a:bodyPr>
          <a:lstStyle/>
          <a:p>
            <a:pPr marL="13141">
              <a:lnSpc>
                <a:spcPts val="1692"/>
              </a:lnSpc>
              <a:spcBef>
                <a:spcPts val="84"/>
              </a:spcBef>
            </a:pPr>
            <a:r>
              <a:rPr sz="1552" dirty="0">
                <a:solidFill>
                  <a:srgbClr val="006600"/>
                </a:solidFill>
                <a:latin typeface="Arial"/>
                <a:cs typeface="Arial"/>
              </a:rPr>
              <a:t>•</a:t>
            </a:r>
            <a:endParaRPr sz="1552">
              <a:latin typeface="Arial"/>
              <a:cs typeface="Arial"/>
            </a:endParaRPr>
          </a:p>
        </p:txBody>
      </p:sp>
      <p:sp>
        <p:nvSpPr>
          <p:cNvPr id="11" name="object 11"/>
          <p:cNvSpPr txBox="1"/>
          <p:nvPr/>
        </p:nvSpPr>
        <p:spPr>
          <a:xfrm>
            <a:off x="1302270" y="4210973"/>
            <a:ext cx="519371" cy="588715"/>
          </a:xfrm>
          <a:prstGeom prst="rect">
            <a:avLst/>
          </a:prstGeom>
        </p:spPr>
        <p:txBody>
          <a:bodyPr wrap="square" lIns="0" tIns="0" rIns="0" bIns="0" rtlCol="0">
            <a:noAutofit/>
          </a:bodyPr>
          <a:lstStyle/>
          <a:p>
            <a:pPr marL="13141">
              <a:lnSpc>
                <a:spcPts val="2219"/>
              </a:lnSpc>
              <a:spcBef>
                <a:spcPts val="111"/>
              </a:spcBef>
            </a:pPr>
            <a:r>
              <a:rPr sz="2069" dirty="0">
                <a:latin typeface="Arial"/>
                <a:cs typeface="Arial"/>
              </a:rPr>
              <a:t>T</a:t>
            </a:r>
            <a:r>
              <a:rPr sz="2069" spc="9" dirty="0">
                <a:latin typeface="Arial"/>
                <a:cs typeface="Arial"/>
              </a:rPr>
              <a:t>h</a:t>
            </a:r>
            <a:r>
              <a:rPr sz="2069" dirty="0">
                <a:latin typeface="Arial"/>
                <a:cs typeface="Arial"/>
              </a:rPr>
              <a:t>e</a:t>
            </a:r>
            <a:endParaRPr sz="2069">
              <a:latin typeface="Arial"/>
              <a:cs typeface="Arial"/>
            </a:endParaRPr>
          </a:p>
          <a:p>
            <a:pPr marL="13141">
              <a:lnSpc>
                <a:spcPts val="2359"/>
              </a:lnSpc>
              <a:spcBef>
                <a:spcPts val="6"/>
              </a:spcBef>
            </a:pPr>
            <a:r>
              <a:rPr sz="3104" baseline="-1449" dirty="0">
                <a:latin typeface="Arial"/>
                <a:cs typeface="Arial"/>
              </a:rPr>
              <a:t>T</a:t>
            </a:r>
            <a:r>
              <a:rPr sz="3104" spc="9" baseline="-1449" dirty="0">
                <a:latin typeface="Arial"/>
                <a:cs typeface="Arial"/>
              </a:rPr>
              <a:t>h</a:t>
            </a:r>
            <a:r>
              <a:rPr sz="3104" baseline="-1449" dirty="0">
                <a:latin typeface="Arial"/>
                <a:cs typeface="Arial"/>
              </a:rPr>
              <a:t>e</a:t>
            </a:r>
            <a:endParaRPr sz="2069">
              <a:latin typeface="Arial"/>
              <a:cs typeface="Arial"/>
            </a:endParaRPr>
          </a:p>
        </p:txBody>
      </p:sp>
      <p:sp>
        <p:nvSpPr>
          <p:cNvPr id="10" name="object 10"/>
          <p:cNvSpPr txBox="1"/>
          <p:nvPr/>
        </p:nvSpPr>
        <p:spPr>
          <a:xfrm>
            <a:off x="1829223" y="4210973"/>
            <a:ext cx="739267" cy="289101"/>
          </a:xfrm>
          <a:prstGeom prst="rect">
            <a:avLst/>
          </a:prstGeom>
        </p:spPr>
        <p:txBody>
          <a:bodyPr wrap="square" lIns="0" tIns="0" rIns="0" bIns="0" rtlCol="0">
            <a:noAutofit/>
          </a:bodyPr>
          <a:lstStyle/>
          <a:p>
            <a:pPr marL="13141">
              <a:lnSpc>
                <a:spcPts val="2219"/>
              </a:lnSpc>
              <a:spcBef>
                <a:spcPts val="111"/>
              </a:spcBef>
            </a:pPr>
            <a:r>
              <a:rPr sz="2069" spc="-4" dirty="0">
                <a:latin typeface="Arial"/>
                <a:cs typeface="Arial"/>
              </a:rPr>
              <a:t>V</a:t>
            </a:r>
            <a:r>
              <a:rPr sz="2069" spc="9" dirty="0">
                <a:latin typeface="Arial"/>
                <a:cs typeface="Arial"/>
              </a:rPr>
              <a:t>a</a:t>
            </a:r>
            <a:r>
              <a:rPr sz="2069" dirty="0">
                <a:latin typeface="Arial"/>
                <a:cs typeface="Arial"/>
              </a:rPr>
              <a:t>s</a:t>
            </a:r>
            <a:r>
              <a:rPr sz="2069" spc="9" dirty="0">
                <a:latin typeface="Arial"/>
                <a:cs typeface="Arial"/>
              </a:rPr>
              <a:t>e</a:t>
            </a:r>
            <a:r>
              <a:rPr sz="2069" dirty="0">
                <a:latin typeface="Arial"/>
                <a:cs typeface="Arial"/>
              </a:rPr>
              <a:t>,</a:t>
            </a:r>
            <a:endParaRPr sz="2069">
              <a:latin typeface="Arial"/>
              <a:cs typeface="Arial"/>
            </a:endParaRPr>
          </a:p>
        </p:txBody>
      </p:sp>
      <p:sp>
        <p:nvSpPr>
          <p:cNvPr id="9" name="object 9"/>
          <p:cNvSpPr txBox="1"/>
          <p:nvPr/>
        </p:nvSpPr>
        <p:spPr>
          <a:xfrm>
            <a:off x="947463" y="4239246"/>
            <a:ext cx="124858" cy="523011"/>
          </a:xfrm>
          <a:prstGeom prst="rect">
            <a:avLst/>
          </a:prstGeom>
        </p:spPr>
        <p:txBody>
          <a:bodyPr wrap="square" lIns="0" tIns="0" rIns="0" bIns="0" rtlCol="0">
            <a:noAutofit/>
          </a:bodyPr>
          <a:lstStyle/>
          <a:p>
            <a:pPr marL="13141">
              <a:lnSpc>
                <a:spcPts val="1692"/>
              </a:lnSpc>
              <a:spcBef>
                <a:spcPts val="84"/>
              </a:spcBef>
            </a:pPr>
            <a:r>
              <a:rPr sz="1552" dirty="0">
                <a:solidFill>
                  <a:srgbClr val="006600"/>
                </a:solidFill>
                <a:latin typeface="Arial"/>
                <a:cs typeface="Arial"/>
              </a:rPr>
              <a:t>•</a:t>
            </a:r>
            <a:endParaRPr sz="1552">
              <a:latin typeface="Arial"/>
              <a:cs typeface="Arial"/>
            </a:endParaRPr>
          </a:p>
          <a:p>
            <a:pPr marL="13141">
              <a:lnSpc>
                <a:spcPct val="95825"/>
              </a:lnSpc>
              <a:spcBef>
                <a:spcPts val="489"/>
              </a:spcBef>
            </a:pPr>
            <a:r>
              <a:rPr sz="1552" dirty="0">
                <a:solidFill>
                  <a:srgbClr val="006600"/>
                </a:solidFill>
                <a:latin typeface="Arial"/>
                <a:cs typeface="Arial"/>
              </a:rPr>
              <a:t>•</a:t>
            </a:r>
            <a:endParaRPr sz="1552">
              <a:latin typeface="Arial"/>
              <a:cs typeface="Arial"/>
            </a:endParaRPr>
          </a:p>
        </p:txBody>
      </p:sp>
      <p:sp>
        <p:nvSpPr>
          <p:cNvPr id="8" name="object 8"/>
          <p:cNvSpPr txBox="1"/>
          <p:nvPr/>
        </p:nvSpPr>
        <p:spPr>
          <a:xfrm>
            <a:off x="1829222" y="4510587"/>
            <a:ext cx="650478" cy="289101"/>
          </a:xfrm>
          <a:prstGeom prst="rect">
            <a:avLst/>
          </a:prstGeom>
        </p:spPr>
        <p:txBody>
          <a:bodyPr wrap="square" lIns="0" tIns="0" rIns="0" bIns="0" rtlCol="0">
            <a:noAutofit/>
          </a:bodyPr>
          <a:lstStyle/>
          <a:p>
            <a:pPr marL="13141">
              <a:lnSpc>
                <a:spcPts val="2219"/>
              </a:lnSpc>
              <a:spcBef>
                <a:spcPts val="111"/>
              </a:spcBef>
            </a:pPr>
            <a:r>
              <a:rPr sz="2069" spc="-4" dirty="0">
                <a:latin typeface="Arial"/>
                <a:cs typeface="Arial"/>
              </a:rPr>
              <a:t>B</a:t>
            </a:r>
            <a:r>
              <a:rPr sz="2069" spc="9" dirty="0">
                <a:latin typeface="Arial"/>
                <a:cs typeface="Arial"/>
              </a:rPr>
              <a:t>a</a:t>
            </a:r>
            <a:r>
              <a:rPr sz="2069" dirty="0">
                <a:latin typeface="Arial"/>
                <a:cs typeface="Arial"/>
              </a:rPr>
              <a:t>ck</a:t>
            </a:r>
            <a:endParaRPr sz="2069">
              <a:latin typeface="Arial"/>
              <a:cs typeface="Arial"/>
            </a:endParaRPr>
          </a:p>
        </p:txBody>
      </p:sp>
      <p:sp>
        <p:nvSpPr>
          <p:cNvPr id="7" name="object 7"/>
          <p:cNvSpPr txBox="1"/>
          <p:nvPr/>
        </p:nvSpPr>
        <p:spPr>
          <a:xfrm>
            <a:off x="2487587" y="4510587"/>
            <a:ext cx="285903" cy="289101"/>
          </a:xfrm>
          <a:prstGeom prst="rect">
            <a:avLst/>
          </a:prstGeom>
        </p:spPr>
        <p:txBody>
          <a:bodyPr wrap="square" lIns="0" tIns="0" rIns="0" bIns="0" rtlCol="0">
            <a:noAutofit/>
          </a:bodyPr>
          <a:lstStyle/>
          <a:p>
            <a:pPr marL="13141">
              <a:lnSpc>
                <a:spcPts val="2219"/>
              </a:lnSpc>
              <a:spcBef>
                <a:spcPts val="111"/>
              </a:spcBef>
            </a:pPr>
            <a:r>
              <a:rPr sz="2069" spc="9" dirty="0">
                <a:latin typeface="Arial"/>
                <a:cs typeface="Arial"/>
              </a:rPr>
              <a:t>o</a:t>
            </a:r>
            <a:r>
              <a:rPr sz="2069" dirty="0">
                <a:latin typeface="Arial"/>
                <a:cs typeface="Arial"/>
              </a:rPr>
              <a:t>f</a:t>
            </a:r>
            <a:endParaRPr sz="2069">
              <a:latin typeface="Arial"/>
              <a:cs typeface="Arial"/>
            </a:endParaRPr>
          </a:p>
        </p:txBody>
      </p:sp>
      <p:sp>
        <p:nvSpPr>
          <p:cNvPr id="6" name="object 6"/>
          <p:cNvSpPr txBox="1"/>
          <p:nvPr/>
        </p:nvSpPr>
        <p:spPr>
          <a:xfrm>
            <a:off x="2779315" y="4510587"/>
            <a:ext cx="431326" cy="289101"/>
          </a:xfrm>
          <a:prstGeom prst="rect">
            <a:avLst/>
          </a:prstGeom>
        </p:spPr>
        <p:txBody>
          <a:bodyPr wrap="square" lIns="0" tIns="0" rIns="0" bIns="0" rtlCol="0">
            <a:noAutofit/>
          </a:bodyPr>
          <a:lstStyle/>
          <a:p>
            <a:pPr marL="13141">
              <a:lnSpc>
                <a:spcPts val="2219"/>
              </a:lnSpc>
              <a:spcBef>
                <a:spcPts val="111"/>
              </a:spcBef>
            </a:pPr>
            <a:r>
              <a:rPr sz="2069" spc="-4" dirty="0">
                <a:latin typeface="Arial"/>
                <a:cs typeface="Arial"/>
              </a:rPr>
              <a:t>t</a:t>
            </a:r>
            <a:r>
              <a:rPr sz="2069" spc="9" dirty="0">
                <a:latin typeface="Arial"/>
                <a:cs typeface="Arial"/>
              </a:rPr>
              <a:t>h</a:t>
            </a:r>
            <a:r>
              <a:rPr sz="2069" dirty="0">
                <a:latin typeface="Arial"/>
                <a:cs typeface="Arial"/>
              </a:rPr>
              <a:t>e</a:t>
            </a:r>
            <a:endParaRPr sz="2069">
              <a:latin typeface="Arial"/>
              <a:cs typeface="Arial"/>
            </a:endParaRPr>
          </a:p>
        </p:txBody>
      </p:sp>
      <p:sp>
        <p:nvSpPr>
          <p:cNvPr id="5" name="object 5"/>
          <p:cNvSpPr txBox="1"/>
          <p:nvPr/>
        </p:nvSpPr>
        <p:spPr>
          <a:xfrm>
            <a:off x="3218224" y="4510587"/>
            <a:ext cx="769491" cy="289101"/>
          </a:xfrm>
          <a:prstGeom prst="rect">
            <a:avLst/>
          </a:prstGeom>
        </p:spPr>
        <p:txBody>
          <a:bodyPr wrap="square" lIns="0" tIns="0" rIns="0" bIns="0" rtlCol="0">
            <a:noAutofit/>
          </a:bodyPr>
          <a:lstStyle/>
          <a:p>
            <a:pPr marL="13141">
              <a:lnSpc>
                <a:spcPts val="2219"/>
              </a:lnSpc>
              <a:spcBef>
                <a:spcPts val="111"/>
              </a:spcBef>
            </a:pPr>
            <a:r>
              <a:rPr sz="2069" spc="4" dirty="0">
                <a:latin typeface="Arial"/>
                <a:cs typeface="Arial"/>
              </a:rPr>
              <a:t>C</a:t>
            </a:r>
            <a:r>
              <a:rPr sz="2069" spc="9" dirty="0">
                <a:latin typeface="Arial"/>
                <a:cs typeface="Arial"/>
              </a:rPr>
              <a:t>h</a:t>
            </a:r>
            <a:r>
              <a:rPr sz="2069" dirty="0">
                <a:latin typeface="Arial"/>
                <a:cs typeface="Arial"/>
              </a:rPr>
              <a:t>a</a:t>
            </a:r>
            <a:r>
              <a:rPr sz="2069" spc="4" dirty="0">
                <a:latin typeface="Arial"/>
                <a:cs typeface="Arial"/>
              </a:rPr>
              <a:t>ir</a:t>
            </a:r>
            <a:r>
              <a:rPr sz="2069" dirty="0">
                <a:latin typeface="Arial"/>
                <a:cs typeface="Arial"/>
              </a:rPr>
              <a:t>.</a:t>
            </a:r>
            <a:endParaRPr sz="2069">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2</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643563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p:nvPr/>
        </p:nvSpPr>
        <p:spPr>
          <a:xfrm>
            <a:off x="2049992" y="2230711"/>
            <a:ext cx="5904238" cy="4746519"/>
          </a:xfrm>
          <a:prstGeom prst="rect">
            <a:avLst/>
          </a:prstGeom>
          <a:blipFill>
            <a:blip r:embed="rId2"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2" y="1453142"/>
            <a:ext cx="1492660"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endParaRPr sz="3725">
              <a:latin typeface="Arial"/>
              <a:cs typeface="Arial"/>
            </a:endParaRPr>
          </a:p>
        </p:txBody>
      </p:sp>
      <p:sp>
        <p:nvSpPr>
          <p:cNvPr id="6" name="object 6"/>
          <p:cNvSpPr txBox="1"/>
          <p:nvPr/>
        </p:nvSpPr>
        <p:spPr>
          <a:xfrm>
            <a:off x="2465246" y="1453142"/>
            <a:ext cx="1727005"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J</a:t>
            </a:r>
            <a:r>
              <a:rPr sz="3725" b="1" spc="-40" dirty="0">
                <a:solidFill>
                  <a:srgbClr val="006600"/>
                </a:solidFill>
                <a:latin typeface="Arial"/>
                <a:cs typeface="Arial"/>
              </a:rPr>
              <a:t>u</a:t>
            </a:r>
            <a:r>
              <a:rPr sz="3725" b="1" spc="-71" dirty="0">
                <a:solidFill>
                  <a:srgbClr val="006600"/>
                </a:solidFill>
                <a:latin typeface="Arial"/>
                <a:cs typeface="Arial"/>
              </a:rPr>
              <a:t>m</a:t>
            </a:r>
            <a:r>
              <a:rPr sz="3725" b="1" spc="-40" dirty="0">
                <a:solidFill>
                  <a:srgbClr val="006600"/>
                </a:solidFill>
                <a:latin typeface="Arial"/>
                <a:cs typeface="Arial"/>
              </a:rPr>
              <a:t>b</a:t>
            </a:r>
            <a:r>
              <a:rPr sz="3725" b="1" spc="-20" dirty="0">
                <a:solidFill>
                  <a:srgbClr val="006600"/>
                </a:solidFill>
                <a:latin typeface="Arial"/>
                <a:cs typeface="Arial"/>
              </a:rPr>
              <a:t>l</a:t>
            </a:r>
            <a:r>
              <a:rPr sz="3725" b="1" dirty="0">
                <a:solidFill>
                  <a:srgbClr val="006600"/>
                </a:solidFill>
                <a:latin typeface="Arial"/>
                <a:cs typeface="Arial"/>
              </a:rPr>
              <a:t>e</a:t>
            </a:r>
            <a:endParaRPr sz="3725">
              <a:latin typeface="Arial"/>
              <a:cs typeface="Arial"/>
            </a:endParaRPr>
          </a:p>
        </p:txBody>
      </p:sp>
      <p:sp>
        <p:nvSpPr>
          <p:cNvPr id="5" name="object 5"/>
          <p:cNvSpPr txBox="1"/>
          <p:nvPr/>
        </p:nvSpPr>
        <p:spPr>
          <a:xfrm>
            <a:off x="4220880" y="1453142"/>
            <a:ext cx="1390596"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G</a:t>
            </a:r>
            <a:r>
              <a:rPr sz="3725" b="1" spc="-30" dirty="0">
                <a:solidFill>
                  <a:srgbClr val="006600"/>
                </a:solidFill>
                <a:latin typeface="Arial"/>
                <a:cs typeface="Arial"/>
              </a:rPr>
              <a:t>a</a:t>
            </a:r>
            <a:r>
              <a:rPr sz="3725" b="1" spc="-71" dirty="0">
                <a:solidFill>
                  <a:srgbClr val="006600"/>
                </a:solidFill>
                <a:latin typeface="Arial"/>
                <a:cs typeface="Arial"/>
              </a:rPr>
              <a:t>m</a:t>
            </a:r>
            <a:r>
              <a:rPr sz="3725" b="1" dirty="0">
                <a:solidFill>
                  <a:srgbClr val="006600"/>
                </a:solidFill>
                <a:latin typeface="Arial"/>
                <a:cs typeface="Arial"/>
              </a:rPr>
              <a:t>e</a:t>
            </a:r>
            <a:endParaRPr sz="3725">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3</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142418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0" name="object 20"/>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788458" y="4644708"/>
            <a:ext cx="8673042" cy="977688"/>
          </a:xfrm>
          <a:prstGeom prst="rect">
            <a:avLst/>
          </a:prstGeom>
          <a:blipFill>
            <a:blip r:embed="rId2" cstate="print"/>
            <a:stretch>
              <a:fillRect/>
            </a:stretch>
          </a:blipFill>
        </p:spPr>
        <p:txBody>
          <a:bodyPr wrap="square" lIns="0" tIns="0" rIns="0" bIns="0" rtlCol="0">
            <a:noAutofit/>
          </a:bodyPr>
          <a:lstStyle/>
          <a:p>
            <a:endParaRPr sz="1862"/>
          </a:p>
        </p:txBody>
      </p:sp>
      <p:sp>
        <p:nvSpPr>
          <p:cNvPr id="15" name="object 15"/>
          <p:cNvSpPr/>
          <p:nvPr/>
        </p:nvSpPr>
        <p:spPr>
          <a:xfrm>
            <a:off x="788458" y="2134782"/>
            <a:ext cx="8673042" cy="1201084"/>
          </a:xfrm>
          <a:prstGeom prst="rect">
            <a:avLst/>
          </a:prstGeom>
          <a:blipFill>
            <a:blip r:embed="rId3" cstate="print"/>
            <a:stretch>
              <a:fillRect/>
            </a:stretch>
          </a:blipFill>
        </p:spPr>
        <p:txBody>
          <a:bodyPr wrap="square" lIns="0" tIns="0" rIns="0" bIns="0" rtlCol="0">
            <a:noAutofit/>
          </a:bodyPr>
          <a:lstStyle/>
          <a:p>
            <a:endParaRPr sz="1862"/>
          </a:p>
        </p:txBody>
      </p:sp>
      <p:sp>
        <p:nvSpPr>
          <p:cNvPr id="13" name="object 13"/>
          <p:cNvSpPr/>
          <p:nvPr/>
        </p:nvSpPr>
        <p:spPr>
          <a:xfrm>
            <a:off x="783203" y="3438366"/>
            <a:ext cx="8466727" cy="1164290"/>
          </a:xfrm>
          <a:custGeom>
            <a:avLst/>
            <a:gdLst/>
            <a:ahLst/>
            <a:cxnLst/>
            <a:rect l="l" t="t" r="r" b="b"/>
            <a:pathLst>
              <a:path w="8182609" h="1125219">
                <a:moveTo>
                  <a:pt x="4090669" y="1125220"/>
                </a:moveTo>
                <a:lnTo>
                  <a:pt x="0" y="1125220"/>
                </a:lnTo>
                <a:lnTo>
                  <a:pt x="0" y="0"/>
                </a:lnTo>
                <a:lnTo>
                  <a:pt x="8182609" y="0"/>
                </a:lnTo>
                <a:lnTo>
                  <a:pt x="8182609" y="1125220"/>
                </a:lnTo>
                <a:lnTo>
                  <a:pt x="4090669" y="1125220"/>
                </a:lnTo>
                <a:close/>
              </a:path>
            </a:pathLst>
          </a:custGeom>
          <a:ln w="9344">
            <a:solidFill>
              <a:srgbClr val="336600"/>
            </a:solidFill>
          </a:ln>
        </p:spPr>
        <p:txBody>
          <a:bodyPr wrap="square" lIns="0" tIns="0" rIns="0" bIns="0" rtlCol="0">
            <a:noAutofit/>
          </a:bodyPr>
          <a:lstStyle/>
          <a:p>
            <a:endParaRPr sz="1862"/>
          </a:p>
        </p:txBody>
      </p:sp>
      <p:sp>
        <p:nvSpPr>
          <p:cNvPr id="14" name="object 14"/>
          <p:cNvSpPr/>
          <p:nvPr/>
        </p:nvSpPr>
        <p:spPr>
          <a:xfrm>
            <a:off x="788458" y="3442309"/>
            <a:ext cx="8456216" cy="1155090"/>
          </a:xfrm>
          <a:prstGeom prst="rect">
            <a:avLst/>
          </a:prstGeom>
          <a:blipFill>
            <a:blip r:embed="rId4" cstate="print"/>
            <a:stretch>
              <a:fillRect/>
            </a:stretch>
          </a:blipFill>
        </p:spPr>
        <p:txBody>
          <a:bodyPr wrap="square" lIns="0" tIns="0" rIns="0" bIns="0" rtlCol="0">
            <a:noAutofit/>
          </a:bodyPr>
          <a:lstStyle/>
          <a:p>
            <a:endParaRPr sz="1862"/>
          </a:p>
        </p:txBody>
      </p:sp>
      <p:sp>
        <p:nvSpPr>
          <p:cNvPr id="11" name="object 11"/>
          <p:cNvSpPr/>
          <p:nvPr/>
        </p:nvSpPr>
        <p:spPr>
          <a:xfrm>
            <a:off x="783202" y="5673646"/>
            <a:ext cx="8447016" cy="1136694"/>
          </a:xfrm>
          <a:custGeom>
            <a:avLst/>
            <a:gdLst/>
            <a:ahLst/>
            <a:cxnLst/>
            <a:rect l="l" t="t" r="r" b="b"/>
            <a:pathLst>
              <a:path w="8163559" h="1098550">
                <a:moveTo>
                  <a:pt x="4081779" y="1098550"/>
                </a:moveTo>
                <a:lnTo>
                  <a:pt x="0" y="1098550"/>
                </a:lnTo>
                <a:lnTo>
                  <a:pt x="0" y="0"/>
                </a:lnTo>
                <a:lnTo>
                  <a:pt x="8163559" y="0"/>
                </a:lnTo>
                <a:lnTo>
                  <a:pt x="8163559" y="1098550"/>
                </a:lnTo>
                <a:lnTo>
                  <a:pt x="4081779" y="1098550"/>
                </a:lnTo>
                <a:close/>
              </a:path>
            </a:pathLst>
          </a:custGeom>
          <a:ln w="9344">
            <a:solidFill>
              <a:srgbClr val="336600"/>
            </a:solidFill>
          </a:ln>
        </p:spPr>
        <p:txBody>
          <a:bodyPr wrap="square" lIns="0" tIns="0" rIns="0" bIns="0" rtlCol="0">
            <a:noAutofit/>
          </a:bodyPr>
          <a:lstStyle/>
          <a:p>
            <a:endParaRPr sz="1862"/>
          </a:p>
        </p:txBody>
      </p:sp>
      <p:sp>
        <p:nvSpPr>
          <p:cNvPr id="12" name="object 12"/>
          <p:cNvSpPr/>
          <p:nvPr/>
        </p:nvSpPr>
        <p:spPr>
          <a:xfrm>
            <a:off x="788458" y="5677588"/>
            <a:ext cx="8436504" cy="1127495"/>
          </a:xfrm>
          <a:prstGeom prst="rect">
            <a:avLst/>
          </a:prstGeom>
          <a:blipFill>
            <a:blip r:embed="rId5" cstate="print"/>
            <a:stretch>
              <a:fillRect/>
            </a:stretch>
          </a:blip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1492660"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endParaRPr sz="3725">
              <a:latin typeface="Arial"/>
              <a:cs typeface="Arial"/>
            </a:endParaRPr>
          </a:p>
        </p:txBody>
      </p:sp>
      <p:sp>
        <p:nvSpPr>
          <p:cNvPr id="8" name="object 8"/>
          <p:cNvSpPr txBox="1"/>
          <p:nvPr/>
        </p:nvSpPr>
        <p:spPr>
          <a:xfrm>
            <a:off x="2465246" y="1453142"/>
            <a:ext cx="1569057"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336600"/>
                </a:solidFill>
                <a:latin typeface="Arial"/>
                <a:cs typeface="Arial"/>
                <a:hlinkClick r:id="rId6"/>
              </a:rPr>
              <a:t>D</a:t>
            </a:r>
            <a:r>
              <a:rPr sz="3725" b="1" spc="-30" dirty="0">
                <a:solidFill>
                  <a:srgbClr val="336600"/>
                </a:solidFill>
                <a:latin typeface="Arial"/>
                <a:cs typeface="Arial"/>
                <a:hlinkClick r:id="rId6"/>
              </a:rPr>
              <a:t>r</a:t>
            </a:r>
            <a:r>
              <a:rPr sz="3725" b="1" spc="-40" dirty="0">
                <a:solidFill>
                  <a:srgbClr val="336600"/>
                </a:solidFill>
                <a:latin typeface="Arial"/>
                <a:cs typeface="Arial"/>
                <a:hlinkClick r:id="rId6"/>
              </a:rPr>
              <a:t>up</a:t>
            </a:r>
            <a:r>
              <a:rPr sz="3725" b="1" spc="-30" dirty="0">
                <a:solidFill>
                  <a:srgbClr val="336600"/>
                </a:solidFill>
                <a:latin typeface="Arial"/>
                <a:cs typeface="Arial"/>
                <a:hlinkClick r:id="rId6"/>
              </a:rPr>
              <a:t>a</a:t>
            </a:r>
            <a:r>
              <a:rPr sz="3725" b="1" dirty="0">
                <a:solidFill>
                  <a:srgbClr val="336600"/>
                </a:solidFill>
                <a:latin typeface="Arial"/>
                <a:cs typeface="Arial"/>
                <a:hlinkClick r:id="rId6"/>
              </a:rPr>
              <a:t>l</a:t>
            </a:r>
            <a:endParaRPr sz="3725">
              <a:latin typeface="Arial"/>
              <a:cs typeface="Arial"/>
            </a:endParaRPr>
          </a:p>
        </p:txBody>
      </p:sp>
      <p:sp>
        <p:nvSpPr>
          <p:cNvPr id="7" name="object 7"/>
          <p:cNvSpPr txBox="1"/>
          <p:nvPr/>
        </p:nvSpPr>
        <p:spPr>
          <a:xfrm>
            <a:off x="4064502" y="1453142"/>
            <a:ext cx="2269727"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E</a:t>
            </a:r>
            <a:r>
              <a:rPr sz="3725" b="1" spc="-30" dirty="0">
                <a:solidFill>
                  <a:srgbClr val="006600"/>
                </a:solidFill>
                <a:latin typeface="Arial"/>
                <a:cs typeface="Arial"/>
              </a:rPr>
              <a:t>x</a:t>
            </a:r>
            <a:r>
              <a:rPr sz="3725" b="1" spc="-40" dirty="0">
                <a:solidFill>
                  <a:srgbClr val="006600"/>
                </a:solidFill>
                <a:latin typeface="Arial"/>
                <a:cs typeface="Arial"/>
              </a:rPr>
              <a:t>a</a:t>
            </a:r>
            <a:r>
              <a:rPr sz="3725" b="1" spc="-71" dirty="0">
                <a:solidFill>
                  <a:srgbClr val="006600"/>
                </a:solidFill>
                <a:latin typeface="Arial"/>
                <a:cs typeface="Arial"/>
              </a:rPr>
              <a:t>m</a:t>
            </a:r>
            <a:r>
              <a:rPr sz="3725" b="1" spc="-40" dirty="0">
                <a:solidFill>
                  <a:srgbClr val="006600"/>
                </a:solidFill>
                <a:latin typeface="Arial"/>
                <a:cs typeface="Arial"/>
              </a:rPr>
              <a:t>p</a:t>
            </a:r>
            <a:r>
              <a:rPr sz="3725" b="1" spc="-9" dirty="0">
                <a:solidFill>
                  <a:srgbClr val="006600"/>
                </a:solidFill>
                <a:latin typeface="Arial"/>
                <a:cs typeface="Arial"/>
              </a:rPr>
              <a:t>l</a:t>
            </a:r>
            <a:r>
              <a:rPr sz="3725" b="1" spc="-30" dirty="0">
                <a:solidFill>
                  <a:srgbClr val="006600"/>
                </a:solidFill>
                <a:latin typeface="Arial"/>
                <a:cs typeface="Arial"/>
              </a:rPr>
              <a:t>e</a:t>
            </a:r>
            <a:r>
              <a:rPr sz="3725" b="1" dirty="0">
                <a:solidFill>
                  <a:srgbClr val="006600"/>
                </a:solidFill>
                <a:latin typeface="Arial"/>
                <a:cs typeface="Arial"/>
              </a:rPr>
              <a:t>s</a:t>
            </a:r>
            <a:endParaRPr sz="3725">
              <a:latin typeface="Arial"/>
              <a:cs typeface="Arial"/>
            </a:endParaRPr>
          </a:p>
        </p:txBody>
      </p:sp>
      <p:sp>
        <p:nvSpPr>
          <p:cNvPr id="6" name="object 6"/>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4</a:t>
            </a:r>
            <a:endParaRPr sz="2690">
              <a:latin typeface="Arial"/>
              <a:cs typeface="Arial"/>
            </a:endParaRPr>
          </a:p>
        </p:txBody>
      </p:sp>
      <p:sp>
        <p:nvSpPr>
          <p:cNvPr id="5" name="object 5"/>
          <p:cNvSpPr txBox="1"/>
          <p:nvPr/>
        </p:nvSpPr>
        <p:spPr>
          <a:xfrm>
            <a:off x="783202" y="5673646"/>
            <a:ext cx="8447016" cy="1136694"/>
          </a:xfrm>
          <a:prstGeom prst="rect">
            <a:avLst/>
          </a:prstGeom>
        </p:spPr>
        <p:txBody>
          <a:bodyPr wrap="square" lIns="0" tIns="0" rIns="0" bIns="0" rtlCol="0">
            <a:noAutofit/>
          </a:bodyPr>
          <a:lstStyle/>
          <a:p>
            <a:pPr marL="26281">
              <a:lnSpc>
                <a:spcPts val="1035"/>
              </a:lnSpc>
            </a:pPr>
            <a:endParaRPr sz="1035"/>
          </a:p>
        </p:txBody>
      </p:sp>
      <p:sp>
        <p:nvSpPr>
          <p:cNvPr id="4" name="object 4"/>
          <p:cNvSpPr txBox="1"/>
          <p:nvPr/>
        </p:nvSpPr>
        <p:spPr>
          <a:xfrm>
            <a:off x="783203" y="3438366"/>
            <a:ext cx="8466727" cy="1164290"/>
          </a:xfrm>
          <a:prstGeom prst="rect">
            <a:avLst/>
          </a:prstGeom>
        </p:spPr>
        <p:txBody>
          <a:bodyPr wrap="square" lIns="0" tIns="0" rIns="0" bIns="0" rtlCol="0">
            <a:noAutofit/>
          </a:bodyPr>
          <a:lstStyle/>
          <a:p>
            <a:pPr marL="26281">
              <a:lnSpc>
                <a:spcPts val="1035"/>
              </a:lnSpc>
            </a:pPr>
            <a:endParaRPr sz="1035"/>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4856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0" name="object 20"/>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7" name="object 17"/>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6" name="object 16"/>
          <p:cNvSpPr txBox="1"/>
          <p:nvPr/>
        </p:nvSpPr>
        <p:spPr>
          <a:xfrm>
            <a:off x="943522" y="1453142"/>
            <a:ext cx="2837417"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O</a:t>
            </a:r>
            <a:r>
              <a:rPr sz="3725" b="1" spc="-30" dirty="0">
                <a:solidFill>
                  <a:srgbClr val="006600"/>
                </a:solidFill>
                <a:latin typeface="Arial"/>
                <a:cs typeface="Arial"/>
              </a:rPr>
              <a:t>t</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a:t>
            </a:r>
            <a:r>
              <a:rPr sz="3725" b="1" spc="-35" dirty="0">
                <a:solidFill>
                  <a:srgbClr val="006600"/>
                </a:solidFill>
                <a:latin typeface="Arial"/>
                <a:cs typeface="Arial"/>
              </a:rPr>
              <a:t> </a:t>
            </a:r>
            <a:r>
              <a:rPr sz="3725" b="1" spc="-40" dirty="0">
                <a:solidFill>
                  <a:srgbClr val="006600"/>
                </a:solidFill>
                <a:latin typeface="Arial"/>
                <a:cs typeface="Arial"/>
              </a:rPr>
              <a:t>T</a:t>
            </a:r>
            <a:r>
              <a:rPr sz="3725" b="1" spc="-30" dirty="0">
                <a:solidFill>
                  <a:srgbClr val="006600"/>
                </a:solidFill>
                <a:latin typeface="Arial"/>
                <a:cs typeface="Arial"/>
              </a:rPr>
              <a:t>est</a:t>
            </a:r>
            <a:r>
              <a:rPr sz="3725" b="1" dirty="0">
                <a:solidFill>
                  <a:srgbClr val="006600"/>
                </a:solidFill>
                <a:latin typeface="Arial"/>
                <a:cs typeface="Arial"/>
              </a:rPr>
              <a:t>s</a:t>
            </a:r>
            <a:endParaRPr sz="3725">
              <a:latin typeface="Arial"/>
              <a:cs typeface="Arial"/>
            </a:endParaRPr>
          </a:p>
        </p:txBody>
      </p:sp>
      <p:sp>
        <p:nvSpPr>
          <p:cNvPr id="15" name="object 15"/>
          <p:cNvSpPr txBox="1"/>
          <p:nvPr/>
        </p:nvSpPr>
        <p:spPr>
          <a:xfrm>
            <a:off x="1302271" y="2612488"/>
            <a:ext cx="4001005"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a:t>
            </a:r>
            <a:r>
              <a:rPr sz="2483" spc="-26" dirty="0">
                <a:latin typeface="Arial"/>
                <a:cs typeface="Arial"/>
              </a:rPr>
              <a:t>C</a:t>
            </a:r>
            <a:r>
              <a:rPr sz="2483" dirty="0">
                <a:latin typeface="Arial"/>
                <a:cs typeface="Arial"/>
              </a:rPr>
              <a:t>o</a:t>
            </a:r>
            <a:r>
              <a:rPr sz="2483" spc="-78" dirty="0">
                <a:latin typeface="Arial"/>
                <a:cs typeface="Arial"/>
              </a:rPr>
              <a:t>m</a:t>
            </a:r>
            <a:r>
              <a:rPr sz="2483" dirty="0">
                <a:latin typeface="Arial"/>
                <a:cs typeface="Arial"/>
              </a:rPr>
              <a:t>mon</a:t>
            </a:r>
            <a:r>
              <a:rPr sz="2483" spc="-118" dirty="0">
                <a:latin typeface="Arial"/>
                <a:cs typeface="Arial"/>
              </a:rPr>
              <a:t> </a:t>
            </a:r>
            <a:r>
              <a:rPr sz="2483" spc="-20" dirty="0">
                <a:latin typeface="Arial"/>
                <a:cs typeface="Arial"/>
              </a:rPr>
              <a:t>S</a:t>
            </a:r>
            <a:r>
              <a:rPr sz="2483" spc="-35" dirty="0">
                <a:latin typeface="Arial"/>
                <a:cs typeface="Arial"/>
              </a:rPr>
              <a:t>e</a:t>
            </a:r>
            <a:r>
              <a:rPr sz="2483" dirty="0">
                <a:latin typeface="Arial"/>
                <a:cs typeface="Arial"/>
              </a:rPr>
              <a:t>ns</a:t>
            </a:r>
            <a:r>
              <a:rPr sz="2483" spc="-82" dirty="0">
                <a:latin typeface="Arial"/>
                <a:cs typeface="Arial"/>
              </a:rPr>
              <a:t>e</a:t>
            </a:r>
            <a:r>
              <a:rPr sz="2483" dirty="0">
                <a:latin typeface="Arial"/>
                <a:cs typeface="Arial"/>
              </a:rPr>
              <a:t>"</a:t>
            </a:r>
            <a:r>
              <a:rPr sz="2483" spc="-9" dirty="0">
                <a:latin typeface="Arial"/>
                <a:cs typeface="Arial"/>
              </a:rPr>
              <a:t> </a:t>
            </a:r>
            <a:r>
              <a:rPr sz="2483" dirty="0">
                <a:latin typeface="Arial"/>
                <a:cs typeface="Arial"/>
              </a:rPr>
              <a:t>que</a:t>
            </a:r>
            <a:r>
              <a:rPr sz="2483" spc="-123" dirty="0">
                <a:latin typeface="Arial"/>
                <a:cs typeface="Arial"/>
              </a:rPr>
              <a:t>s</a:t>
            </a:r>
            <a:r>
              <a:rPr sz="2483" dirty="0">
                <a:latin typeface="Arial"/>
                <a:cs typeface="Arial"/>
              </a:rPr>
              <a:t>t</a:t>
            </a:r>
            <a:r>
              <a:rPr sz="2483" spc="-20" dirty="0">
                <a:latin typeface="Arial"/>
                <a:cs typeface="Arial"/>
              </a:rPr>
              <a:t>i</a:t>
            </a:r>
            <a:r>
              <a:rPr sz="2483" dirty="0">
                <a:latin typeface="Arial"/>
                <a:cs typeface="Arial"/>
              </a:rPr>
              <a:t>on</a:t>
            </a:r>
            <a:r>
              <a:rPr sz="2483" spc="-82" dirty="0">
                <a:latin typeface="Arial"/>
                <a:cs typeface="Arial"/>
              </a:rPr>
              <a:t>s</a:t>
            </a:r>
            <a:r>
              <a:rPr sz="2483" dirty="0">
                <a:latin typeface="Arial"/>
                <a:cs typeface="Arial"/>
              </a:rPr>
              <a:t>:</a:t>
            </a:r>
            <a:endParaRPr sz="2483">
              <a:latin typeface="Arial"/>
              <a:cs typeface="Arial"/>
            </a:endParaRPr>
          </a:p>
        </p:txBody>
      </p:sp>
      <p:sp>
        <p:nvSpPr>
          <p:cNvPr id="14" name="object 14"/>
          <p:cNvSpPr txBox="1"/>
          <p:nvPr/>
        </p:nvSpPr>
        <p:spPr>
          <a:xfrm>
            <a:off x="947463" y="2648870"/>
            <a:ext cx="238357" cy="262819"/>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p:txBody>
      </p:sp>
      <p:sp>
        <p:nvSpPr>
          <p:cNvPr id="13" name="object 13"/>
          <p:cNvSpPr txBox="1"/>
          <p:nvPr/>
        </p:nvSpPr>
        <p:spPr>
          <a:xfrm>
            <a:off x="1716211" y="3042199"/>
            <a:ext cx="3313722" cy="772688"/>
          </a:xfrm>
          <a:prstGeom prst="rect">
            <a:avLst/>
          </a:prstGeom>
        </p:spPr>
        <p:txBody>
          <a:bodyPr wrap="square" lIns="0" tIns="0" rIns="0" bIns="0" rtlCol="0">
            <a:noAutofit/>
          </a:bodyPr>
          <a:lstStyle/>
          <a:p>
            <a:pPr marL="13141" marR="47306">
              <a:lnSpc>
                <a:spcPts val="2644"/>
              </a:lnSpc>
              <a:spcBef>
                <a:spcPts val="131"/>
              </a:spcBef>
            </a:pPr>
            <a:r>
              <a:rPr sz="2483" dirty="0">
                <a:latin typeface="Arial"/>
                <a:cs typeface="Arial"/>
              </a:rPr>
              <a:t>„What</a:t>
            </a:r>
            <a:r>
              <a:rPr sz="2483" spc="-139" dirty="0">
                <a:latin typeface="Arial"/>
                <a:cs typeface="Arial"/>
              </a:rPr>
              <a:t> </a:t>
            </a:r>
            <a:r>
              <a:rPr sz="2483" spc="-4" dirty="0">
                <a:latin typeface="Arial"/>
                <a:cs typeface="Arial"/>
              </a:rPr>
              <a:t>i</a:t>
            </a:r>
            <a:r>
              <a:rPr sz="2483" dirty="0">
                <a:latin typeface="Arial"/>
                <a:cs typeface="Arial"/>
              </a:rPr>
              <a:t>s 3</a:t>
            </a:r>
            <a:r>
              <a:rPr sz="2483" spc="-71" dirty="0">
                <a:latin typeface="Arial"/>
                <a:cs typeface="Arial"/>
              </a:rPr>
              <a:t> </a:t>
            </a:r>
            <a:r>
              <a:rPr sz="2483" dirty="0">
                <a:latin typeface="Arial"/>
                <a:cs typeface="Arial"/>
              </a:rPr>
              <a:t>+ 5?“</a:t>
            </a:r>
          </a:p>
          <a:p>
            <a:pPr marL="13141">
              <a:lnSpc>
                <a:spcPct val="95825"/>
              </a:lnSpc>
              <a:spcBef>
                <a:spcPts val="406"/>
              </a:spcBef>
            </a:pPr>
            <a:r>
              <a:rPr sz="2483" dirty="0">
                <a:latin typeface="Arial"/>
                <a:cs typeface="Arial"/>
              </a:rPr>
              <a:t>„What</a:t>
            </a:r>
            <a:r>
              <a:rPr sz="2483" spc="-139" dirty="0">
                <a:latin typeface="Arial"/>
                <a:cs typeface="Arial"/>
              </a:rPr>
              <a:t> </a:t>
            </a:r>
            <a:r>
              <a:rPr sz="2483" dirty="0">
                <a:latin typeface="Arial"/>
                <a:cs typeface="Arial"/>
              </a:rPr>
              <a:t>co</a:t>
            </a:r>
            <a:r>
              <a:rPr sz="2483" spc="-52" dirty="0">
                <a:latin typeface="Arial"/>
                <a:cs typeface="Arial"/>
              </a:rPr>
              <a:t>l</a:t>
            </a:r>
            <a:r>
              <a:rPr sz="2483" spc="-35" dirty="0">
                <a:latin typeface="Arial"/>
                <a:cs typeface="Arial"/>
              </a:rPr>
              <a:t>o</a:t>
            </a:r>
            <a:r>
              <a:rPr sz="2483" dirty="0">
                <a:latin typeface="Arial"/>
                <a:cs typeface="Arial"/>
              </a:rPr>
              <a:t>r </a:t>
            </a:r>
            <a:r>
              <a:rPr sz="2483" spc="-35" dirty="0">
                <a:latin typeface="Arial"/>
                <a:cs typeface="Arial"/>
              </a:rPr>
              <a:t>i</a:t>
            </a:r>
            <a:r>
              <a:rPr sz="2483" dirty="0">
                <a:latin typeface="Arial"/>
                <a:cs typeface="Arial"/>
              </a:rPr>
              <a:t>s </a:t>
            </a:r>
            <a:r>
              <a:rPr sz="2483" spc="-61" dirty="0">
                <a:latin typeface="Arial"/>
                <a:cs typeface="Arial"/>
              </a:rPr>
              <a:t>t</a:t>
            </a:r>
            <a:r>
              <a:rPr sz="2483" dirty="0">
                <a:latin typeface="Arial"/>
                <a:cs typeface="Arial"/>
              </a:rPr>
              <a:t>he </a:t>
            </a:r>
            <a:r>
              <a:rPr sz="2483" spc="-97" dirty="0">
                <a:latin typeface="Arial"/>
                <a:cs typeface="Arial"/>
              </a:rPr>
              <a:t>s</a:t>
            </a:r>
            <a:r>
              <a:rPr sz="2483" dirty="0">
                <a:latin typeface="Arial"/>
                <a:cs typeface="Arial"/>
              </a:rPr>
              <a:t>k</a:t>
            </a:r>
            <a:r>
              <a:rPr sz="2483" spc="-52" dirty="0">
                <a:latin typeface="Arial"/>
                <a:cs typeface="Arial"/>
              </a:rPr>
              <a:t>y</a:t>
            </a:r>
            <a:r>
              <a:rPr sz="2483" dirty="0">
                <a:latin typeface="Arial"/>
                <a:cs typeface="Arial"/>
              </a:rPr>
              <a:t>?"</a:t>
            </a:r>
          </a:p>
        </p:txBody>
      </p:sp>
      <p:sp>
        <p:nvSpPr>
          <p:cNvPr id="12" name="object 12"/>
          <p:cNvSpPr txBox="1"/>
          <p:nvPr/>
        </p:nvSpPr>
        <p:spPr>
          <a:xfrm>
            <a:off x="1420539" y="3079807"/>
            <a:ext cx="144573" cy="692528"/>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a:p>
            <a:pPr marL="13141">
              <a:lnSpc>
                <a:spcPct val="95825"/>
              </a:lnSpc>
              <a:spcBef>
                <a:spcPts val="1141"/>
              </a:spcBef>
            </a:pPr>
            <a:r>
              <a:rPr sz="1862" dirty="0">
                <a:latin typeface="Arial"/>
                <a:cs typeface="Arial"/>
              </a:rPr>
              <a:t>•</a:t>
            </a:r>
            <a:endParaRPr sz="1862">
              <a:latin typeface="Arial"/>
              <a:cs typeface="Arial"/>
            </a:endParaRPr>
          </a:p>
        </p:txBody>
      </p:sp>
      <p:sp>
        <p:nvSpPr>
          <p:cNvPr id="11" name="object 11"/>
          <p:cNvSpPr txBox="1"/>
          <p:nvPr/>
        </p:nvSpPr>
        <p:spPr>
          <a:xfrm>
            <a:off x="1302270" y="3902932"/>
            <a:ext cx="4598231" cy="772689"/>
          </a:xfrm>
          <a:prstGeom prst="rect">
            <a:avLst/>
          </a:prstGeom>
        </p:spPr>
        <p:txBody>
          <a:bodyPr wrap="square" lIns="0" tIns="0" rIns="0" bIns="0" rtlCol="0">
            <a:noAutofit/>
          </a:bodyPr>
          <a:lstStyle/>
          <a:p>
            <a:pPr marL="13141" marR="47306">
              <a:lnSpc>
                <a:spcPts val="2644"/>
              </a:lnSpc>
              <a:spcBef>
                <a:spcPts val="131"/>
              </a:spcBef>
            </a:pPr>
            <a:r>
              <a:rPr sz="2483" dirty="0">
                <a:latin typeface="Arial"/>
                <a:cs typeface="Arial"/>
              </a:rPr>
              <a:t>Ty</a:t>
            </a:r>
            <a:r>
              <a:rPr sz="2483" spc="-82" dirty="0">
                <a:latin typeface="Arial"/>
                <a:cs typeface="Arial"/>
              </a:rPr>
              <a:t>p</a:t>
            </a:r>
            <a:r>
              <a:rPr sz="2483" dirty="0">
                <a:latin typeface="Arial"/>
                <a:cs typeface="Arial"/>
              </a:rPr>
              <a:t>e t</a:t>
            </a:r>
            <a:r>
              <a:rPr sz="2483" spc="-92" dirty="0">
                <a:latin typeface="Arial"/>
                <a:cs typeface="Arial"/>
              </a:rPr>
              <a:t>h</a:t>
            </a:r>
            <a:r>
              <a:rPr sz="2483" dirty="0">
                <a:latin typeface="Arial"/>
                <a:cs typeface="Arial"/>
              </a:rPr>
              <a:t>e </a:t>
            </a:r>
            <a:r>
              <a:rPr sz="2483" spc="-61" dirty="0">
                <a:latin typeface="Arial"/>
                <a:cs typeface="Arial"/>
              </a:rPr>
              <a:t>w</a:t>
            </a:r>
            <a:r>
              <a:rPr sz="2483" spc="-35" dirty="0">
                <a:latin typeface="Arial"/>
                <a:cs typeface="Arial"/>
              </a:rPr>
              <a:t>o</a:t>
            </a:r>
            <a:r>
              <a:rPr sz="2483" dirty="0">
                <a:latin typeface="Arial"/>
                <a:cs typeface="Arial"/>
              </a:rPr>
              <a:t>rd </a:t>
            </a:r>
            <a:r>
              <a:rPr sz="2483" spc="-78" dirty="0">
                <a:latin typeface="Arial"/>
                <a:cs typeface="Arial"/>
              </a:rPr>
              <a:t>'</a:t>
            </a:r>
            <a:r>
              <a:rPr sz="2483" dirty="0">
                <a:latin typeface="Arial"/>
                <a:cs typeface="Arial"/>
              </a:rPr>
              <a:t>orang</a:t>
            </a:r>
            <a:r>
              <a:rPr sz="2483" spc="-155" dirty="0">
                <a:latin typeface="Arial"/>
                <a:cs typeface="Arial"/>
              </a:rPr>
              <a:t>e</a:t>
            </a:r>
            <a:r>
              <a:rPr sz="2483" dirty="0">
                <a:latin typeface="Arial"/>
                <a:cs typeface="Arial"/>
              </a:rPr>
              <a:t>';</a:t>
            </a:r>
          </a:p>
          <a:p>
            <a:pPr marL="13141">
              <a:lnSpc>
                <a:spcPct val="95825"/>
              </a:lnSpc>
              <a:spcBef>
                <a:spcPts val="406"/>
              </a:spcBef>
            </a:pPr>
            <a:r>
              <a:rPr sz="2483" dirty="0">
                <a:latin typeface="Arial"/>
                <a:cs typeface="Arial"/>
              </a:rPr>
              <a:t>Requ</a:t>
            </a:r>
            <a:r>
              <a:rPr sz="2483" spc="-113" dirty="0">
                <a:latin typeface="Arial"/>
                <a:cs typeface="Arial"/>
              </a:rPr>
              <a:t>i</a:t>
            </a:r>
            <a:r>
              <a:rPr sz="2483" dirty="0">
                <a:latin typeface="Arial"/>
                <a:cs typeface="Arial"/>
              </a:rPr>
              <a:t>re</a:t>
            </a:r>
            <a:r>
              <a:rPr sz="2483" spc="-56" dirty="0">
                <a:latin typeface="Arial"/>
                <a:cs typeface="Arial"/>
              </a:rPr>
              <a:t> </a:t>
            </a:r>
            <a:r>
              <a:rPr sz="2483" dirty="0">
                <a:latin typeface="Arial"/>
                <a:cs typeface="Arial"/>
              </a:rPr>
              <a:t>a </a:t>
            </a:r>
            <a:r>
              <a:rPr sz="2483" spc="-87" dirty="0">
                <a:latin typeface="Arial"/>
                <a:cs typeface="Arial"/>
              </a:rPr>
              <a:t>v</a:t>
            </a:r>
            <a:r>
              <a:rPr sz="2483" dirty="0">
                <a:latin typeface="Arial"/>
                <a:cs typeface="Arial"/>
              </a:rPr>
              <a:t>a</a:t>
            </a:r>
            <a:r>
              <a:rPr sz="2483" spc="-30" dirty="0">
                <a:latin typeface="Arial"/>
                <a:cs typeface="Arial"/>
              </a:rPr>
              <a:t>l</a:t>
            </a:r>
            <a:r>
              <a:rPr sz="2483" spc="-4" dirty="0">
                <a:latin typeface="Arial"/>
                <a:cs typeface="Arial"/>
              </a:rPr>
              <a:t>i</a:t>
            </a:r>
            <a:r>
              <a:rPr sz="2483" dirty="0">
                <a:latin typeface="Arial"/>
                <a:cs typeface="Arial"/>
              </a:rPr>
              <a:t>d</a:t>
            </a:r>
            <a:r>
              <a:rPr sz="2483" spc="-35" dirty="0">
                <a:latin typeface="Arial"/>
                <a:cs typeface="Arial"/>
              </a:rPr>
              <a:t> </a:t>
            </a:r>
            <a:r>
              <a:rPr sz="2483" dirty="0">
                <a:latin typeface="Arial"/>
                <a:cs typeface="Arial"/>
              </a:rPr>
              <a:t>email</a:t>
            </a:r>
            <a:r>
              <a:rPr sz="2483" spc="-123" dirty="0">
                <a:latin typeface="Arial"/>
                <a:cs typeface="Arial"/>
              </a:rPr>
              <a:t> </a:t>
            </a:r>
            <a:r>
              <a:rPr sz="2483" dirty="0">
                <a:latin typeface="Arial"/>
                <a:cs typeface="Arial"/>
              </a:rPr>
              <a:t>to</a:t>
            </a:r>
            <a:r>
              <a:rPr sz="2483" spc="-82" dirty="0">
                <a:latin typeface="Arial"/>
                <a:cs typeface="Arial"/>
              </a:rPr>
              <a:t> </a:t>
            </a:r>
            <a:r>
              <a:rPr sz="2483" dirty="0">
                <a:latin typeface="Arial"/>
                <a:cs typeface="Arial"/>
              </a:rPr>
              <a:t>appr</a:t>
            </a:r>
            <a:r>
              <a:rPr sz="2483" spc="-129" dirty="0">
                <a:latin typeface="Arial"/>
                <a:cs typeface="Arial"/>
              </a:rPr>
              <a:t>o</a:t>
            </a:r>
            <a:r>
              <a:rPr sz="2483" dirty="0">
                <a:latin typeface="Arial"/>
                <a:cs typeface="Arial"/>
              </a:rPr>
              <a:t>ve;</a:t>
            </a:r>
          </a:p>
        </p:txBody>
      </p:sp>
      <p:sp>
        <p:nvSpPr>
          <p:cNvPr id="10" name="object 10"/>
          <p:cNvSpPr txBox="1"/>
          <p:nvPr/>
        </p:nvSpPr>
        <p:spPr>
          <a:xfrm>
            <a:off x="947463" y="3939314"/>
            <a:ext cx="238357" cy="692528"/>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a:p>
            <a:pPr marL="13141">
              <a:lnSpc>
                <a:spcPct val="92488"/>
              </a:lnSpc>
              <a:spcBef>
                <a:spcPts val="1216"/>
              </a:spcBef>
            </a:pPr>
            <a:r>
              <a:rPr sz="1862" dirty="0">
                <a:solidFill>
                  <a:srgbClr val="006600"/>
                </a:solidFill>
                <a:latin typeface="Wingdings"/>
                <a:cs typeface="Wingdings"/>
              </a:rPr>
              <a:t></a:t>
            </a:r>
            <a:endParaRPr sz="1862">
              <a:latin typeface="Wingdings"/>
              <a:cs typeface="Wingdings"/>
            </a:endParaRPr>
          </a:p>
        </p:txBody>
      </p:sp>
      <p:sp>
        <p:nvSpPr>
          <p:cNvPr id="9" name="object 9"/>
          <p:cNvSpPr txBox="1"/>
          <p:nvPr/>
        </p:nvSpPr>
        <p:spPr>
          <a:xfrm>
            <a:off x="1302271" y="5211230"/>
            <a:ext cx="1104791"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T</a:t>
            </a:r>
            <a:r>
              <a:rPr sz="2897" spc="4" dirty="0">
                <a:latin typeface="Arial"/>
                <a:cs typeface="Arial"/>
              </a:rPr>
              <a:t>he</a:t>
            </a:r>
            <a:r>
              <a:rPr sz="2897" spc="9" dirty="0">
                <a:latin typeface="Arial"/>
                <a:cs typeface="Arial"/>
              </a:rPr>
              <a:t>s</a:t>
            </a:r>
            <a:r>
              <a:rPr sz="2897" dirty="0">
                <a:latin typeface="Arial"/>
                <a:cs typeface="Arial"/>
              </a:rPr>
              <a:t>e</a:t>
            </a:r>
            <a:endParaRPr sz="2897">
              <a:latin typeface="Arial"/>
              <a:cs typeface="Arial"/>
            </a:endParaRPr>
          </a:p>
        </p:txBody>
      </p:sp>
      <p:sp>
        <p:nvSpPr>
          <p:cNvPr id="8" name="object 8"/>
          <p:cNvSpPr txBox="1"/>
          <p:nvPr/>
        </p:nvSpPr>
        <p:spPr>
          <a:xfrm>
            <a:off x="2392866" y="5211231"/>
            <a:ext cx="5134488" cy="1256818"/>
          </a:xfrm>
          <a:prstGeom prst="rect">
            <a:avLst/>
          </a:prstGeom>
        </p:spPr>
        <p:txBody>
          <a:bodyPr wrap="square" lIns="0" tIns="0" rIns="0" bIns="0" rtlCol="0">
            <a:noAutofit/>
          </a:bodyPr>
          <a:lstStyle/>
          <a:p>
            <a:pPr marL="48725" marR="47306">
              <a:lnSpc>
                <a:spcPts val="3063"/>
              </a:lnSpc>
              <a:spcBef>
                <a:spcPts val="153"/>
              </a:spcBef>
            </a:pPr>
            <a:r>
              <a:rPr sz="2897" spc="4" dirty="0">
                <a:latin typeface="Arial"/>
                <a:cs typeface="Arial"/>
              </a:rPr>
              <a:t>a</a:t>
            </a:r>
            <a:r>
              <a:rPr sz="2897" dirty="0">
                <a:latin typeface="Arial"/>
                <a:cs typeface="Arial"/>
              </a:rPr>
              <a:t>tt</a:t>
            </a:r>
            <a:r>
              <a:rPr sz="2897" spc="4" dirty="0">
                <a:latin typeface="Arial"/>
                <a:cs typeface="Arial"/>
              </a:rPr>
              <a:t>e</a:t>
            </a:r>
            <a:r>
              <a:rPr sz="2897" dirty="0">
                <a:latin typeface="Arial"/>
                <a:cs typeface="Arial"/>
              </a:rPr>
              <a:t>m</a:t>
            </a:r>
            <a:r>
              <a:rPr sz="2897" spc="-4" dirty="0">
                <a:latin typeface="Arial"/>
                <a:cs typeface="Arial"/>
              </a:rPr>
              <a:t>p</a:t>
            </a:r>
            <a:r>
              <a:rPr sz="2897" dirty="0">
                <a:latin typeface="Arial"/>
                <a:cs typeface="Arial"/>
              </a:rPr>
              <a:t>ts</a:t>
            </a:r>
            <a:r>
              <a:rPr sz="2897" spc="14" dirty="0">
                <a:latin typeface="Arial"/>
                <a:cs typeface="Arial"/>
              </a:rPr>
              <a:t> </a:t>
            </a:r>
            <a:r>
              <a:rPr sz="2897" dirty="0">
                <a:solidFill>
                  <a:srgbClr val="336600"/>
                </a:solidFill>
                <a:latin typeface="Arial"/>
                <a:cs typeface="Arial"/>
              </a:rPr>
              <a:t>v</a:t>
            </a:r>
            <a:r>
              <a:rPr sz="2897" spc="9" dirty="0">
                <a:solidFill>
                  <a:srgbClr val="336600"/>
                </a:solidFill>
                <a:latin typeface="Arial"/>
                <a:cs typeface="Arial"/>
              </a:rPr>
              <a:t>i</a:t>
            </a:r>
            <a:r>
              <a:rPr sz="2897" spc="4" dirty="0">
                <a:solidFill>
                  <a:srgbClr val="336600"/>
                </a:solidFill>
                <a:latin typeface="Arial"/>
                <a:cs typeface="Arial"/>
              </a:rPr>
              <a:t>o</a:t>
            </a:r>
            <a:r>
              <a:rPr sz="2897" dirty="0">
                <a:solidFill>
                  <a:srgbClr val="336600"/>
                </a:solidFill>
                <a:latin typeface="Arial"/>
                <a:cs typeface="Arial"/>
              </a:rPr>
              <a:t>l</a:t>
            </a:r>
            <a:r>
              <a:rPr sz="2897" spc="4" dirty="0">
                <a:solidFill>
                  <a:srgbClr val="336600"/>
                </a:solidFill>
                <a:latin typeface="Arial"/>
                <a:cs typeface="Arial"/>
              </a:rPr>
              <a:t>a</a:t>
            </a:r>
            <a:r>
              <a:rPr sz="2897" dirty="0">
                <a:solidFill>
                  <a:srgbClr val="336600"/>
                </a:solidFill>
                <a:latin typeface="Arial"/>
                <a:cs typeface="Arial"/>
              </a:rPr>
              <a:t>te </a:t>
            </a:r>
            <a:r>
              <a:rPr sz="2897" spc="4" dirty="0">
                <a:latin typeface="Arial"/>
                <a:cs typeface="Arial"/>
              </a:rPr>
              <a:t>p</a:t>
            </a:r>
            <a:r>
              <a:rPr sz="2897" spc="9" dirty="0">
                <a:latin typeface="Arial"/>
                <a:cs typeface="Arial"/>
              </a:rPr>
              <a:t>r</a:t>
            </a:r>
            <a:r>
              <a:rPr sz="2897" dirty="0">
                <a:latin typeface="Arial"/>
                <a:cs typeface="Arial"/>
              </a:rPr>
              <a:t>i</a:t>
            </a:r>
            <a:r>
              <a:rPr sz="2897" spc="4" dirty="0">
                <a:latin typeface="Arial"/>
                <a:cs typeface="Arial"/>
              </a:rPr>
              <a:t>n</a:t>
            </a:r>
            <a:r>
              <a:rPr sz="2897" spc="9" dirty="0">
                <a:latin typeface="Arial"/>
                <a:cs typeface="Arial"/>
              </a:rPr>
              <a:t>c</a:t>
            </a:r>
            <a:r>
              <a:rPr sz="2897" dirty="0">
                <a:latin typeface="Arial"/>
                <a:cs typeface="Arial"/>
              </a:rPr>
              <a:t>i</a:t>
            </a:r>
            <a:r>
              <a:rPr sz="2897" spc="4" dirty="0">
                <a:latin typeface="Arial"/>
                <a:cs typeface="Arial"/>
              </a:rPr>
              <a:t>p</a:t>
            </a:r>
            <a:r>
              <a:rPr sz="2897" dirty="0">
                <a:latin typeface="Arial"/>
                <a:cs typeface="Arial"/>
              </a:rPr>
              <a:t>l</a:t>
            </a:r>
            <a:r>
              <a:rPr sz="2897" spc="4" dirty="0">
                <a:latin typeface="Arial"/>
                <a:cs typeface="Arial"/>
              </a:rPr>
              <a:t>e</a:t>
            </a:r>
            <a:r>
              <a:rPr sz="2897" spc="9" dirty="0">
                <a:latin typeface="Arial"/>
                <a:cs typeface="Arial"/>
              </a:rPr>
              <a:t>s</a:t>
            </a:r>
            <a:r>
              <a:rPr sz="2897" dirty="0">
                <a:latin typeface="Arial"/>
                <a:cs typeface="Arial"/>
              </a:rPr>
              <a:t>:</a:t>
            </a:r>
          </a:p>
          <a:p>
            <a:pPr marL="13141" marR="47306">
              <a:lnSpc>
                <a:spcPct val="95825"/>
              </a:lnSpc>
              <a:spcBef>
                <a:spcPts val="380"/>
              </a:spcBef>
            </a:pPr>
            <a:r>
              <a:rPr sz="2483" spc="-92" dirty="0">
                <a:latin typeface="Arial"/>
                <a:cs typeface="Arial"/>
              </a:rPr>
              <a:t>c</a:t>
            </a:r>
            <a:r>
              <a:rPr sz="2483" dirty="0">
                <a:latin typeface="Arial"/>
                <a:cs typeface="Arial"/>
              </a:rPr>
              <a:t>annot</a:t>
            </a:r>
            <a:r>
              <a:rPr sz="2483" spc="-129" dirty="0">
                <a:latin typeface="Arial"/>
                <a:cs typeface="Arial"/>
              </a:rPr>
              <a:t> </a:t>
            </a:r>
            <a:r>
              <a:rPr sz="2483" dirty="0">
                <a:latin typeface="Arial"/>
                <a:cs typeface="Arial"/>
              </a:rPr>
              <a:t>be</a:t>
            </a:r>
            <a:r>
              <a:rPr sz="2483" spc="-92" dirty="0">
                <a:latin typeface="Arial"/>
                <a:cs typeface="Arial"/>
              </a:rPr>
              <a:t> </a:t>
            </a:r>
            <a:r>
              <a:rPr sz="2483" dirty="0">
                <a:latin typeface="Arial"/>
                <a:cs typeface="Arial"/>
              </a:rPr>
              <a:t>auto</a:t>
            </a:r>
            <a:r>
              <a:rPr sz="2483" spc="-139" dirty="0">
                <a:latin typeface="Arial"/>
                <a:cs typeface="Arial"/>
              </a:rPr>
              <a:t>m</a:t>
            </a:r>
            <a:r>
              <a:rPr sz="2483" dirty="0">
                <a:latin typeface="Arial"/>
                <a:cs typeface="Arial"/>
              </a:rPr>
              <a:t>at</a:t>
            </a:r>
            <a:r>
              <a:rPr sz="2483" spc="-46" dirty="0">
                <a:latin typeface="Arial"/>
                <a:cs typeface="Arial"/>
              </a:rPr>
              <a:t>i</a:t>
            </a:r>
            <a:r>
              <a:rPr sz="2483" spc="-30" dirty="0">
                <a:latin typeface="Arial"/>
                <a:cs typeface="Arial"/>
              </a:rPr>
              <a:t>c</a:t>
            </a:r>
            <a:r>
              <a:rPr sz="2483" dirty="0">
                <a:latin typeface="Arial"/>
                <a:cs typeface="Arial"/>
              </a:rPr>
              <a:t>a</a:t>
            </a:r>
            <a:r>
              <a:rPr sz="2483" spc="-30" dirty="0">
                <a:latin typeface="Arial"/>
                <a:cs typeface="Arial"/>
              </a:rPr>
              <a:t>l</a:t>
            </a:r>
            <a:r>
              <a:rPr sz="2483" spc="-4" dirty="0">
                <a:latin typeface="Arial"/>
                <a:cs typeface="Arial"/>
              </a:rPr>
              <a:t>l</a:t>
            </a:r>
            <a:r>
              <a:rPr sz="2483" dirty="0">
                <a:latin typeface="Arial"/>
                <a:cs typeface="Arial"/>
              </a:rPr>
              <a:t>y</a:t>
            </a:r>
            <a:r>
              <a:rPr sz="2483" spc="-30" dirty="0">
                <a:latin typeface="Arial"/>
                <a:cs typeface="Arial"/>
              </a:rPr>
              <a:t> </a:t>
            </a:r>
            <a:r>
              <a:rPr sz="2483" dirty="0">
                <a:latin typeface="Arial"/>
                <a:cs typeface="Arial"/>
              </a:rPr>
              <a:t>ge</a:t>
            </a:r>
            <a:r>
              <a:rPr sz="2483" spc="-103" dirty="0">
                <a:latin typeface="Arial"/>
                <a:cs typeface="Arial"/>
              </a:rPr>
              <a:t>n</a:t>
            </a:r>
            <a:r>
              <a:rPr sz="2483" dirty="0">
                <a:latin typeface="Arial"/>
                <a:cs typeface="Arial"/>
              </a:rPr>
              <a:t>erated;</a:t>
            </a:r>
          </a:p>
          <a:p>
            <a:pPr marL="13141">
              <a:lnSpc>
                <a:spcPct val="95825"/>
              </a:lnSpc>
              <a:spcBef>
                <a:spcPts val="538"/>
              </a:spcBef>
            </a:pPr>
            <a:r>
              <a:rPr sz="2483" spc="-92" dirty="0">
                <a:latin typeface="Arial"/>
                <a:cs typeface="Arial"/>
              </a:rPr>
              <a:t>c</a:t>
            </a:r>
            <a:r>
              <a:rPr sz="2483" dirty="0">
                <a:latin typeface="Arial"/>
                <a:cs typeface="Arial"/>
              </a:rPr>
              <a:t>an be</a:t>
            </a:r>
            <a:r>
              <a:rPr sz="2483" spc="-129" dirty="0">
                <a:latin typeface="Arial"/>
                <a:cs typeface="Arial"/>
              </a:rPr>
              <a:t> </a:t>
            </a:r>
            <a:r>
              <a:rPr sz="2483" dirty="0">
                <a:latin typeface="Arial"/>
                <a:cs typeface="Arial"/>
              </a:rPr>
              <a:t>ea</a:t>
            </a:r>
            <a:r>
              <a:rPr sz="2483" spc="-97" dirty="0">
                <a:latin typeface="Arial"/>
                <a:cs typeface="Arial"/>
              </a:rPr>
              <a:t>s</a:t>
            </a:r>
            <a:r>
              <a:rPr sz="2483" spc="-4" dirty="0">
                <a:latin typeface="Arial"/>
                <a:cs typeface="Arial"/>
              </a:rPr>
              <a:t>il</a:t>
            </a:r>
            <a:r>
              <a:rPr sz="2483" dirty="0">
                <a:latin typeface="Arial"/>
                <a:cs typeface="Arial"/>
              </a:rPr>
              <a:t>y</a:t>
            </a:r>
            <a:r>
              <a:rPr sz="2483" spc="-30" dirty="0">
                <a:latin typeface="Arial"/>
                <a:cs typeface="Arial"/>
              </a:rPr>
              <a:t> </a:t>
            </a:r>
            <a:r>
              <a:rPr sz="2483" dirty="0">
                <a:latin typeface="Arial"/>
                <a:cs typeface="Arial"/>
              </a:rPr>
              <a:t>cra</a:t>
            </a:r>
            <a:r>
              <a:rPr sz="2483" spc="-113" dirty="0">
                <a:latin typeface="Arial"/>
                <a:cs typeface="Arial"/>
              </a:rPr>
              <a:t>c</a:t>
            </a:r>
            <a:r>
              <a:rPr sz="2483" dirty="0">
                <a:latin typeface="Arial"/>
                <a:cs typeface="Arial"/>
              </a:rPr>
              <a:t>ked</a:t>
            </a:r>
            <a:r>
              <a:rPr sz="2483" spc="-97" dirty="0">
                <a:latin typeface="Arial"/>
                <a:cs typeface="Arial"/>
              </a:rPr>
              <a:t> </a:t>
            </a:r>
            <a:r>
              <a:rPr sz="2483" dirty="0">
                <a:latin typeface="Arial"/>
                <a:cs typeface="Arial"/>
              </a:rPr>
              <a:t>g</a:t>
            </a:r>
            <a:r>
              <a:rPr sz="2483" spc="-30" dirty="0">
                <a:latin typeface="Arial"/>
                <a:cs typeface="Arial"/>
              </a:rPr>
              <a:t>i</a:t>
            </a:r>
            <a:r>
              <a:rPr sz="2483" dirty="0">
                <a:latin typeface="Arial"/>
                <a:cs typeface="Arial"/>
              </a:rPr>
              <a:t>v</a:t>
            </a:r>
            <a:r>
              <a:rPr sz="2483" spc="-56" dirty="0">
                <a:latin typeface="Arial"/>
                <a:cs typeface="Arial"/>
              </a:rPr>
              <a:t>e</a:t>
            </a:r>
            <a:r>
              <a:rPr sz="2483" dirty="0">
                <a:latin typeface="Arial"/>
                <a:cs typeface="Arial"/>
              </a:rPr>
              <a:t>n t</a:t>
            </a:r>
            <a:r>
              <a:rPr sz="2483" spc="-92" dirty="0">
                <a:latin typeface="Arial"/>
                <a:cs typeface="Arial"/>
              </a:rPr>
              <a:t>h</a:t>
            </a:r>
            <a:r>
              <a:rPr sz="2483" dirty="0">
                <a:latin typeface="Arial"/>
                <a:cs typeface="Arial"/>
              </a:rPr>
              <a:t>e st</a:t>
            </a:r>
            <a:r>
              <a:rPr sz="2483" spc="-113" dirty="0">
                <a:latin typeface="Arial"/>
                <a:cs typeface="Arial"/>
              </a:rPr>
              <a:t>a</a:t>
            </a:r>
            <a:r>
              <a:rPr sz="2483" dirty="0">
                <a:latin typeface="Arial"/>
                <a:cs typeface="Arial"/>
              </a:rPr>
              <a:t>te</a:t>
            </a:r>
          </a:p>
        </p:txBody>
      </p:sp>
      <p:sp>
        <p:nvSpPr>
          <p:cNvPr id="7" name="object 7"/>
          <p:cNvSpPr txBox="1"/>
          <p:nvPr/>
        </p:nvSpPr>
        <p:spPr>
          <a:xfrm>
            <a:off x="1716211" y="5695360"/>
            <a:ext cx="662931" cy="772689"/>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t</a:t>
            </a:r>
            <a:r>
              <a:rPr sz="2483" spc="-52" dirty="0">
                <a:latin typeface="Arial"/>
                <a:cs typeface="Arial"/>
              </a:rPr>
              <a:t>h</a:t>
            </a:r>
            <a:r>
              <a:rPr sz="2483" dirty="0">
                <a:latin typeface="Arial"/>
                <a:cs typeface="Arial"/>
              </a:rPr>
              <a:t>ey</a:t>
            </a:r>
            <a:endParaRPr sz="2483">
              <a:latin typeface="Arial"/>
              <a:cs typeface="Arial"/>
            </a:endParaRPr>
          </a:p>
          <a:p>
            <a:pPr marL="13141">
              <a:lnSpc>
                <a:spcPct val="95825"/>
              </a:lnSpc>
              <a:spcBef>
                <a:spcPts val="406"/>
              </a:spcBef>
            </a:pPr>
            <a:r>
              <a:rPr sz="2483" dirty="0">
                <a:latin typeface="Arial"/>
                <a:cs typeface="Arial"/>
              </a:rPr>
              <a:t>t</a:t>
            </a:r>
            <a:r>
              <a:rPr sz="2483" spc="-52" dirty="0">
                <a:latin typeface="Arial"/>
                <a:cs typeface="Arial"/>
              </a:rPr>
              <a:t>h</a:t>
            </a:r>
            <a:r>
              <a:rPr sz="2483" dirty="0">
                <a:latin typeface="Arial"/>
                <a:cs typeface="Arial"/>
              </a:rPr>
              <a:t>ey</a:t>
            </a:r>
            <a:endParaRPr sz="2483">
              <a:latin typeface="Arial"/>
              <a:cs typeface="Arial"/>
            </a:endParaRPr>
          </a:p>
        </p:txBody>
      </p:sp>
      <p:sp>
        <p:nvSpPr>
          <p:cNvPr id="6" name="object 6"/>
          <p:cNvSpPr txBox="1"/>
          <p:nvPr/>
        </p:nvSpPr>
        <p:spPr>
          <a:xfrm>
            <a:off x="1420539" y="5732968"/>
            <a:ext cx="144573" cy="692529"/>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a:p>
            <a:pPr marL="13141">
              <a:lnSpc>
                <a:spcPct val="95825"/>
              </a:lnSpc>
              <a:spcBef>
                <a:spcPts val="1141"/>
              </a:spcBef>
            </a:pPr>
            <a:r>
              <a:rPr sz="1862" dirty="0">
                <a:latin typeface="Arial"/>
                <a:cs typeface="Arial"/>
              </a:rPr>
              <a:t>•</a:t>
            </a:r>
            <a:endParaRPr sz="1862">
              <a:latin typeface="Arial"/>
              <a:cs typeface="Arial"/>
            </a:endParaRPr>
          </a:p>
        </p:txBody>
      </p:sp>
      <p:sp>
        <p:nvSpPr>
          <p:cNvPr id="5" name="object 5"/>
          <p:cNvSpPr txBox="1"/>
          <p:nvPr/>
        </p:nvSpPr>
        <p:spPr>
          <a:xfrm>
            <a:off x="7540814" y="6126385"/>
            <a:ext cx="797653" cy="341664"/>
          </a:xfrm>
          <a:prstGeom prst="rect">
            <a:avLst/>
          </a:prstGeom>
        </p:spPr>
        <p:txBody>
          <a:bodyPr wrap="square" lIns="0" tIns="0" rIns="0" bIns="0" rtlCol="0">
            <a:noAutofit/>
          </a:bodyPr>
          <a:lstStyle/>
          <a:p>
            <a:pPr marL="13141">
              <a:lnSpc>
                <a:spcPts val="2644"/>
              </a:lnSpc>
              <a:spcBef>
                <a:spcPts val="131"/>
              </a:spcBef>
            </a:pPr>
            <a:r>
              <a:rPr sz="2483" spc="-92" dirty="0">
                <a:latin typeface="Arial"/>
                <a:cs typeface="Arial"/>
              </a:rPr>
              <a:t>o</a:t>
            </a:r>
            <a:r>
              <a:rPr sz="2483" dirty="0">
                <a:latin typeface="Arial"/>
                <a:cs typeface="Arial"/>
              </a:rPr>
              <a:t>f AI.</a:t>
            </a:r>
            <a:endParaRPr sz="2483">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5</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60816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2934379" y="2547408"/>
            <a:ext cx="3827965" cy="3854247"/>
          </a:xfrm>
          <a:prstGeom prst="rect">
            <a:avLst/>
          </a:prstGeom>
          <a:blipFill>
            <a:blip r:embed="rId2" cstate="print"/>
            <a:stretch>
              <a:fillRect/>
            </a:stretch>
          </a:blipFill>
        </p:spPr>
        <p:txBody>
          <a:bodyPr wrap="square" lIns="0" tIns="0" rIns="0" bIns="0" rtlCol="0">
            <a:noAutofit/>
          </a:bodyPr>
          <a:lstStyle/>
          <a:p>
            <a:endParaRPr sz="1862"/>
          </a:p>
        </p:txBody>
      </p:sp>
      <p:sp>
        <p:nvSpPr>
          <p:cNvPr id="13" name="object 13"/>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2" name="object 12"/>
          <p:cNvSpPr txBox="1"/>
          <p:nvPr/>
        </p:nvSpPr>
        <p:spPr>
          <a:xfrm>
            <a:off x="943522" y="1453142"/>
            <a:ext cx="1934479" cy="499357"/>
          </a:xfrm>
          <a:prstGeom prst="rect">
            <a:avLst/>
          </a:prstGeom>
        </p:spPr>
        <p:txBody>
          <a:bodyPr wrap="square" lIns="0" tIns="0" rIns="0" bIns="0" rtlCol="0">
            <a:noAutofit/>
          </a:bodyPr>
          <a:lstStyle/>
          <a:p>
            <a:pPr marL="13141">
              <a:lnSpc>
                <a:spcPts val="3910"/>
              </a:lnSpc>
              <a:spcBef>
                <a:spcPts val="196"/>
              </a:spcBef>
            </a:pPr>
            <a:r>
              <a:rPr sz="3725" b="1" spc="-20" dirty="0">
                <a:solidFill>
                  <a:srgbClr val="006600"/>
                </a:solidFill>
                <a:latin typeface="Arial"/>
                <a:cs typeface="Arial"/>
              </a:rPr>
              <a:t>I</a:t>
            </a:r>
            <a:r>
              <a:rPr sz="3725" b="1" spc="-40" dirty="0">
                <a:solidFill>
                  <a:srgbClr val="006600"/>
                </a:solidFill>
                <a:latin typeface="Arial"/>
                <a:cs typeface="Arial"/>
              </a:rPr>
              <a:t>n</a:t>
            </a:r>
            <a:r>
              <a:rPr sz="3725" b="1" spc="-30" dirty="0">
                <a:solidFill>
                  <a:srgbClr val="006600"/>
                </a:solidFill>
                <a:latin typeface="Arial"/>
                <a:cs typeface="Arial"/>
              </a:rPr>
              <a:t>ve</a:t>
            </a:r>
            <a:r>
              <a:rPr sz="3725" b="1" spc="-40" dirty="0">
                <a:solidFill>
                  <a:srgbClr val="006600"/>
                </a:solidFill>
                <a:latin typeface="Arial"/>
                <a:cs typeface="Arial"/>
              </a:rPr>
              <a:t>n</a:t>
            </a:r>
            <a:r>
              <a:rPr sz="3725" b="1" spc="-20" dirty="0">
                <a:solidFill>
                  <a:srgbClr val="006600"/>
                </a:solidFill>
                <a:latin typeface="Arial"/>
                <a:cs typeface="Arial"/>
              </a:rPr>
              <a:t>t</a:t>
            </a:r>
            <a:r>
              <a:rPr sz="3725" b="1" spc="-40" dirty="0">
                <a:solidFill>
                  <a:srgbClr val="006600"/>
                </a:solidFill>
                <a:latin typeface="Arial"/>
                <a:cs typeface="Arial"/>
              </a:rPr>
              <a:t>o</a:t>
            </a:r>
            <a:r>
              <a:rPr sz="3725" b="1" dirty="0">
                <a:solidFill>
                  <a:srgbClr val="006600"/>
                </a:solidFill>
                <a:latin typeface="Arial"/>
                <a:cs typeface="Arial"/>
              </a:rPr>
              <a:t>r</a:t>
            </a:r>
            <a:endParaRPr sz="3725">
              <a:latin typeface="Arial"/>
              <a:cs typeface="Arial"/>
            </a:endParaRPr>
          </a:p>
        </p:txBody>
      </p:sp>
      <p:sp>
        <p:nvSpPr>
          <p:cNvPr id="11" name="object 11"/>
          <p:cNvSpPr txBox="1"/>
          <p:nvPr/>
        </p:nvSpPr>
        <p:spPr>
          <a:xfrm>
            <a:off x="2905469" y="1453142"/>
            <a:ext cx="1056816"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Lu</a:t>
            </a:r>
            <a:r>
              <a:rPr sz="3725" b="1" spc="-20" dirty="0">
                <a:solidFill>
                  <a:srgbClr val="006600"/>
                </a:solidFill>
                <a:latin typeface="Arial"/>
                <a:cs typeface="Arial"/>
              </a:rPr>
              <a:t>i</a:t>
            </a:r>
            <a:r>
              <a:rPr sz="3725" b="1" dirty="0">
                <a:solidFill>
                  <a:srgbClr val="006600"/>
                </a:solidFill>
                <a:latin typeface="Arial"/>
                <a:cs typeface="Arial"/>
              </a:rPr>
              <a:t>s</a:t>
            </a:r>
            <a:endParaRPr sz="3725">
              <a:latin typeface="Arial"/>
              <a:cs typeface="Arial"/>
            </a:endParaRPr>
          </a:p>
        </p:txBody>
      </p:sp>
      <p:sp>
        <p:nvSpPr>
          <p:cNvPr id="10" name="object 10"/>
          <p:cNvSpPr txBox="1"/>
          <p:nvPr/>
        </p:nvSpPr>
        <p:spPr>
          <a:xfrm>
            <a:off x="3989600" y="1453142"/>
            <a:ext cx="928937"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v</a:t>
            </a:r>
            <a:r>
              <a:rPr sz="3725" b="1" spc="-40" dirty="0">
                <a:solidFill>
                  <a:srgbClr val="006600"/>
                </a:solidFill>
                <a:latin typeface="Arial"/>
                <a:cs typeface="Arial"/>
              </a:rPr>
              <a:t>o</a:t>
            </a:r>
            <a:r>
              <a:rPr sz="3725" b="1" dirty="0">
                <a:solidFill>
                  <a:srgbClr val="006600"/>
                </a:solidFill>
                <a:latin typeface="Arial"/>
                <a:cs typeface="Arial"/>
              </a:rPr>
              <a:t>n</a:t>
            </a:r>
            <a:endParaRPr sz="3725">
              <a:latin typeface="Arial"/>
              <a:cs typeface="Arial"/>
            </a:endParaRPr>
          </a:p>
        </p:txBody>
      </p:sp>
      <p:sp>
        <p:nvSpPr>
          <p:cNvPr id="9" name="object 9"/>
          <p:cNvSpPr txBox="1"/>
          <p:nvPr/>
        </p:nvSpPr>
        <p:spPr>
          <a:xfrm>
            <a:off x="4944948" y="1453142"/>
            <a:ext cx="100515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A</a:t>
            </a:r>
            <a:r>
              <a:rPr sz="3725" b="1" spc="-40" dirty="0">
                <a:solidFill>
                  <a:srgbClr val="006600"/>
                </a:solidFill>
                <a:latin typeface="Arial"/>
                <a:cs typeface="Arial"/>
              </a:rPr>
              <a:t>h</a:t>
            </a:r>
            <a:r>
              <a:rPr sz="3725" b="1" dirty="0">
                <a:solidFill>
                  <a:srgbClr val="006600"/>
                </a:solidFill>
                <a:latin typeface="Arial"/>
                <a:cs typeface="Arial"/>
              </a:rPr>
              <a:t>n</a:t>
            </a:r>
            <a:endParaRPr sz="3725">
              <a:latin typeface="Arial"/>
              <a:cs typeface="Arial"/>
            </a:endParaRPr>
          </a:p>
        </p:txBody>
      </p:sp>
      <p:sp>
        <p:nvSpPr>
          <p:cNvPr id="8" name="object 8"/>
          <p:cNvSpPr txBox="1"/>
          <p:nvPr/>
        </p:nvSpPr>
        <p:spPr>
          <a:xfrm>
            <a:off x="5976514" y="1453142"/>
            <a:ext cx="1290725" cy="499357"/>
          </a:xfrm>
          <a:prstGeom prst="rect">
            <a:avLst/>
          </a:prstGeom>
        </p:spPr>
        <p:txBody>
          <a:bodyPr wrap="square" lIns="0" tIns="0" rIns="0" bIns="0" rtlCol="0">
            <a:noAutofit/>
          </a:bodyPr>
          <a:lstStyle/>
          <a:p>
            <a:pPr marL="13141">
              <a:lnSpc>
                <a:spcPts val="3910"/>
              </a:lnSpc>
              <a:spcBef>
                <a:spcPts val="196"/>
              </a:spcBef>
            </a:pPr>
            <a:r>
              <a:rPr sz="3725" b="1" spc="-20" dirty="0">
                <a:solidFill>
                  <a:srgbClr val="006600"/>
                </a:solidFill>
                <a:latin typeface="Arial"/>
                <a:cs typeface="Arial"/>
              </a:rPr>
              <a:t>(</a:t>
            </a:r>
            <a:r>
              <a:rPr sz="3725" b="1" spc="-40" dirty="0">
                <a:solidFill>
                  <a:srgbClr val="006600"/>
                </a:solidFill>
                <a:latin typeface="Arial"/>
                <a:cs typeface="Arial"/>
              </a:rPr>
              <a:t>1</a:t>
            </a:r>
            <a:r>
              <a:rPr sz="3725" b="1" spc="-30" dirty="0">
                <a:solidFill>
                  <a:srgbClr val="006600"/>
                </a:solidFill>
                <a:latin typeface="Arial"/>
                <a:cs typeface="Arial"/>
              </a:rPr>
              <a:t>97</a:t>
            </a:r>
            <a:r>
              <a:rPr sz="3725" b="1" dirty="0">
                <a:solidFill>
                  <a:srgbClr val="006600"/>
                </a:solidFill>
                <a:latin typeface="Arial"/>
                <a:cs typeface="Arial"/>
              </a:rPr>
              <a:t>8</a:t>
            </a:r>
            <a:endParaRPr sz="3725">
              <a:latin typeface="Arial"/>
              <a:cs typeface="Arial"/>
            </a:endParaRPr>
          </a:p>
        </p:txBody>
      </p:sp>
      <p:sp>
        <p:nvSpPr>
          <p:cNvPr id="7" name="object 7"/>
          <p:cNvSpPr txBox="1"/>
          <p:nvPr/>
        </p:nvSpPr>
        <p:spPr>
          <a:xfrm>
            <a:off x="7294554" y="1453142"/>
            <a:ext cx="254781" cy="499357"/>
          </a:xfrm>
          <a:prstGeom prst="rect">
            <a:avLst/>
          </a:prstGeom>
        </p:spPr>
        <p:txBody>
          <a:bodyPr wrap="square" lIns="0" tIns="0" rIns="0" bIns="0" rtlCol="0">
            <a:noAutofit/>
          </a:bodyPr>
          <a:lstStyle/>
          <a:p>
            <a:pPr marL="13141">
              <a:lnSpc>
                <a:spcPts val="3910"/>
              </a:lnSpc>
              <a:spcBef>
                <a:spcPts val="196"/>
              </a:spcBef>
            </a:pPr>
            <a:r>
              <a:rPr sz="3725" b="1" dirty="0">
                <a:solidFill>
                  <a:srgbClr val="006600"/>
                </a:solidFill>
                <a:latin typeface="Arial"/>
                <a:cs typeface="Arial"/>
              </a:rPr>
              <a:t>-</a:t>
            </a:r>
            <a:endParaRPr sz="3725">
              <a:latin typeface="Arial"/>
              <a:cs typeface="Arial"/>
            </a:endParaRPr>
          </a:p>
        </p:txBody>
      </p:sp>
      <p:sp>
        <p:nvSpPr>
          <p:cNvPr id="6" name="object 6"/>
          <p:cNvSpPr txBox="1"/>
          <p:nvPr/>
        </p:nvSpPr>
        <p:spPr>
          <a:xfrm>
            <a:off x="7578398" y="1453142"/>
            <a:ext cx="254781" cy="499357"/>
          </a:xfrm>
          <a:prstGeom prst="rect">
            <a:avLst/>
          </a:prstGeom>
        </p:spPr>
        <p:txBody>
          <a:bodyPr wrap="square" lIns="0" tIns="0" rIns="0" bIns="0" rtlCol="0">
            <a:noAutofit/>
          </a:bodyPr>
          <a:lstStyle/>
          <a:p>
            <a:pPr marL="13141">
              <a:lnSpc>
                <a:spcPts val="3910"/>
              </a:lnSpc>
              <a:spcBef>
                <a:spcPts val="196"/>
              </a:spcBef>
            </a:pPr>
            <a:r>
              <a:rPr sz="3725" b="1" dirty="0">
                <a:solidFill>
                  <a:srgbClr val="006600"/>
                </a:solidFill>
                <a:latin typeface="Arial"/>
                <a:cs typeface="Arial"/>
              </a:rPr>
              <a:t>)</a:t>
            </a:r>
            <a:endParaRPr sz="3725">
              <a:latin typeface="Arial"/>
              <a:cs typeface="Arial"/>
            </a:endParaRPr>
          </a:p>
        </p:txBody>
      </p:sp>
      <p:sp>
        <p:nvSpPr>
          <p:cNvPr id="5" name="object 5"/>
          <p:cNvSpPr txBox="1"/>
          <p:nvPr/>
        </p:nvSpPr>
        <p:spPr>
          <a:xfrm>
            <a:off x="3784600" y="6541951"/>
            <a:ext cx="2165580" cy="183974"/>
          </a:xfrm>
          <a:prstGeom prst="rect">
            <a:avLst/>
          </a:prstGeom>
        </p:spPr>
        <p:txBody>
          <a:bodyPr wrap="square" lIns="0" tIns="0" rIns="0" bIns="0" rtlCol="0">
            <a:noAutofit/>
          </a:bodyPr>
          <a:lstStyle/>
          <a:p>
            <a:pPr marL="13141">
              <a:lnSpc>
                <a:spcPts val="1371"/>
              </a:lnSpc>
              <a:spcBef>
                <a:spcPts val="68"/>
              </a:spcBef>
            </a:pPr>
            <a:r>
              <a:rPr sz="1242" i="1" spc="-20" dirty="0">
                <a:latin typeface="Arial"/>
                <a:cs typeface="Arial"/>
              </a:rPr>
              <a:t>P</a:t>
            </a:r>
            <a:r>
              <a:rPr sz="1242" i="1" spc="-4" dirty="0">
                <a:latin typeface="Arial"/>
                <a:cs typeface="Arial"/>
              </a:rPr>
              <a:t>h</a:t>
            </a:r>
            <a:r>
              <a:rPr sz="1242" i="1" dirty="0">
                <a:latin typeface="Arial"/>
                <a:cs typeface="Arial"/>
              </a:rPr>
              <a:t>o</a:t>
            </a:r>
            <a:r>
              <a:rPr sz="1242" i="1" spc="-9" dirty="0">
                <a:latin typeface="Arial"/>
                <a:cs typeface="Arial"/>
              </a:rPr>
              <a:t>t</a:t>
            </a:r>
            <a:r>
              <a:rPr sz="1242" i="1" spc="-4" dirty="0">
                <a:latin typeface="Arial"/>
                <a:cs typeface="Arial"/>
              </a:rPr>
              <a:t>og</a:t>
            </a:r>
            <a:r>
              <a:rPr sz="1242" i="1" dirty="0">
                <a:latin typeface="Arial"/>
                <a:cs typeface="Arial"/>
              </a:rPr>
              <a:t>r</a:t>
            </a:r>
            <a:r>
              <a:rPr sz="1242" i="1" spc="-14" dirty="0">
                <a:latin typeface="Arial"/>
                <a:cs typeface="Arial"/>
              </a:rPr>
              <a:t>a</a:t>
            </a:r>
            <a:r>
              <a:rPr sz="1242" i="1" spc="-4" dirty="0">
                <a:latin typeface="Arial"/>
                <a:cs typeface="Arial"/>
              </a:rPr>
              <a:t>p</a:t>
            </a:r>
            <a:r>
              <a:rPr sz="1242" i="1" dirty="0">
                <a:latin typeface="Arial"/>
                <a:cs typeface="Arial"/>
              </a:rPr>
              <a:t>h</a:t>
            </a:r>
            <a:r>
              <a:rPr sz="1242" i="1" spc="-4" dirty="0">
                <a:latin typeface="Arial"/>
                <a:cs typeface="Arial"/>
              </a:rPr>
              <a:t> </a:t>
            </a:r>
            <a:r>
              <a:rPr sz="1242" i="1" spc="-9" dirty="0">
                <a:latin typeface="Arial"/>
                <a:cs typeface="Arial"/>
              </a:rPr>
              <a:t>b</a:t>
            </a:r>
            <a:r>
              <a:rPr sz="1242" i="1" dirty="0">
                <a:latin typeface="Arial"/>
                <a:cs typeface="Arial"/>
              </a:rPr>
              <a:t>y</a:t>
            </a:r>
            <a:r>
              <a:rPr sz="1242" i="1" spc="-20" dirty="0">
                <a:latin typeface="Arial"/>
                <a:cs typeface="Arial"/>
              </a:rPr>
              <a:t> M</a:t>
            </a:r>
            <a:r>
              <a:rPr sz="1242" i="1" dirty="0">
                <a:latin typeface="Arial"/>
                <a:cs typeface="Arial"/>
              </a:rPr>
              <a:t>i</a:t>
            </a:r>
            <a:r>
              <a:rPr sz="1242" i="1" spc="-4" dirty="0">
                <a:latin typeface="Arial"/>
                <a:cs typeface="Arial"/>
              </a:rPr>
              <a:t>k</a:t>
            </a:r>
            <a:r>
              <a:rPr sz="1242" i="1" dirty="0">
                <a:latin typeface="Arial"/>
                <a:cs typeface="Arial"/>
              </a:rPr>
              <a:t>e</a:t>
            </a:r>
            <a:r>
              <a:rPr sz="1242" i="1" spc="-20" dirty="0">
                <a:latin typeface="Arial"/>
                <a:cs typeface="Arial"/>
              </a:rPr>
              <a:t> </a:t>
            </a:r>
            <a:r>
              <a:rPr sz="1242" i="1" spc="-9" dirty="0">
                <a:latin typeface="Arial"/>
                <a:cs typeface="Arial"/>
              </a:rPr>
              <a:t>M</a:t>
            </a:r>
            <a:r>
              <a:rPr sz="1242" i="1" spc="-20" dirty="0">
                <a:latin typeface="Arial"/>
                <a:cs typeface="Arial"/>
              </a:rPr>
              <a:t>c</a:t>
            </a:r>
            <a:r>
              <a:rPr sz="1242" i="1" spc="-26" dirty="0">
                <a:latin typeface="Arial"/>
                <a:cs typeface="Arial"/>
              </a:rPr>
              <a:t>G</a:t>
            </a:r>
            <a:r>
              <a:rPr sz="1242" i="1" dirty="0">
                <a:latin typeface="Arial"/>
                <a:cs typeface="Arial"/>
              </a:rPr>
              <a:t>r</a:t>
            </a:r>
            <a:r>
              <a:rPr sz="1242" i="1" spc="-4" dirty="0">
                <a:latin typeface="Arial"/>
                <a:cs typeface="Arial"/>
              </a:rPr>
              <a:t>ego</a:t>
            </a:r>
            <a:r>
              <a:rPr sz="1242" i="1" dirty="0">
                <a:latin typeface="Arial"/>
                <a:cs typeface="Arial"/>
              </a:rPr>
              <a:t>r</a:t>
            </a:r>
            <a:endParaRPr sz="1242">
              <a:latin typeface="Arial"/>
              <a:cs typeface="Arial"/>
            </a:endParaRPr>
          </a:p>
        </p:txBody>
      </p:sp>
      <p:sp>
        <p:nvSpPr>
          <p:cNvPr id="4" name="object 4"/>
          <p:cNvSpPr txBox="1"/>
          <p:nvPr/>
        </p:nvSpPr>
        <p:spPr>
          <a:xfrm>
            <a:off x="197115" y="6584733"/>
            <a:ext cx="267549" cy="367947"/>
          </a:xfrm>
          <a:prstGeom prst="rect">
            <a:avLst/>
          </a:prstGeom>
        </p:spPr>
        <p:txBody>
          <a:bodyPr wrap="square" lIns="0" tIns="0" rIns="0" bIns="0" rtlCol="0">
            <a:noAutofit/>
          </a:bodyPr>
          <a:lstStyle/>
          <a:p>
            <a:pPr marL="13141">
              <a:lnSpc>
                <a:spcPts val="2856"/>
              </a:lnSpc>
              <a:spcBef>
                <a:spcPts val="143"/>
              </a:spcBef>
            </a:pPr>
            <a:r>
              <a:rPr sz="2690" b="1" dirty="0">
                <a:solidFill>
                  <a:srgbClr val="99CC00"/>
                </a:solidFill>
                <a:latin typeface="Arial"/>
                <a:cs typeface="Arial"/>
              </a:rPr>
              <a:t>5</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531930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749552" y="451103"/>
            <a:ext cx="5684520" cy="89916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754380" y="2522220"/>
            <a:ext cx="1452371" cy="582167"/>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963168" y="2979419"/>
            <a:ext cx="1056132" cy="82296"/>
          </a:xfrm>
          <a:prstGeom prst="rect">
            <a:avLst/>
          </a:prstGeom>
          <a:blipFill>
            <a:blip r:embed="rId5" cstate="print"/>
            <a:stretch>
              <a:fillRect/>
            </a:stretch>
          </a:blipFill>
        </p:spPr>
        <p:txBody>
          <a:bodyPr wrap="square" lIns="0" tIns="0" rIns="0" bIns="0" rtlCol="0">
            <a:noAutofit/>
          </a:bodyPr>
          <a:lstStyle/>
          <a:p>
            <a:endParaRPr/>
          </a:p>
        </p:txBody>
      </p:sp>
      <p:sp>
        <p:nvSpPr>
          <p:cNvPr id="16" name="object 16"/>
          <p:cNvSpPr/>
          <p:nvPr/>
        </p:nvSpPr>
        <p:spPr>
          <a:xfrm>
            <a:off x="701040" y="2705100"/>
            <a:ext cx="240791" cy="248412"/>
          </a:xfrm>
          <a:prstGeom prst="rect">
            <a:avLst/>
          </a:prstGeom>
          <a:blipFill>
            <a:blip r:embed="rId6" cstate="print"/>
            <a:stretch>
              <a:fillRect/>
            </a:stretch>
          </a:blipFill>
        </p:spPr>
        <p:txBody>
          <a:bodyPr wrap="square" lIns="0" tIns="0" rIns="0" bIns="0" rtlCol="0">
            <a:noAutofit/>
          </a:bodyPr>
          <a:lstStyle/>
          <a:p>
            <a:endParaRPr/>
          </a:p>
        </p:txBody>
      </p:sp>
      <p:sp>
        <p:nvSpPr>
          <p:cNvPr id="17" name="object 17"/>
          <p:cNvSpPr/>
          <p:nvPr/>
        </p:nvSpPr>
        <p:spPr>
          <a:xfrm>
            <a:off x="228600" y="228600"/>
            <a:ext cx="1595882" cy="1590675"/>
          </a:xfrm>
          <a:prstGeom prst="rect">
            <a:avLst/>
          </a:prstGeom>
          <a:blipFill>
            <a:blip r:embed="rId7" cstate="print"/>
            <a:stretch>
              <a:fillRect/>
            </a:stretch>
          </a:blipFill>
        </p:spPr>
        <p:txBody>
          <a:bodyPr wrap="square" lIns="0" tIns="0" rIns="0" bIns="0" rtlCol="0">
            <a:noAutofit/>
          </a:bodyPr>
          <a:lstStyle/>
          <a:p>
            <a:endParaRPr/>
          </a:p>
        </p:txBody>
      </p:sp>
      <p:sp>
        <p:nvSpPr>
          <p:cNvPr id="6" name="object 6"/>
          <p:cNvSpPr txBox="1"/>
          <p:nvPr/>
        </p:nvSpPr>
        <p:spPr>
          <a:xfrm>
            <a:off x="2082164" y="734197"/>
            <a:ext cx="1131181" cy="585012"/>
          </a:xfrm>
          <a:prstGeom prst="rect">
            <a:avLst/>
          </a:prstGeom>
        </p:spPr>
        <p:txBody>
          <a:bodyPr wrap="square" lIns="0" tIns="0" rIns="0" bIns="0" rtlCol="0">
            <a:noAutofit/>
          </a:bodyPr>
          <a:lstStyle/>
          <a:p>
            <a:pPr marL="12700">
              <a:lnSpc>
                <a:spcPts val="4475"/>
              </a:lnSpc>
              <a:spcBef>
                <a:spcPts val="223"/>
              </a:spcBef>
            </a:pPr>
            <a:r>
              <a:rPr sz="6600" spc="-259" baseline="3723" dirty="0">
                <a:solidFill>
                  <a:srgbClr val="BE4D00"/>
                </a:solidFill>
                <a:latin typeface="Candara"/>
                <a:cs typeface="Candara"/>
              </a:rPr>
              <a:t>T</a:t>
            </a:r>
            <a:r>
              <a:rPr sz="6600" spc="0" baseline="3723" dirty="0">
                <a:solidFill>
                  <a:srgbClr val="BE4D00"/>
                </a:solidFill>
                <a:latin typeface="Candara"/>
                <a:cs typeface="Candara"/>
              </a:rPr>
              <a:t>ext</a:t>
            </a:r>
            <a:endParaRPr sz="4400">
              <a:latin typeface="Candara"/>
              <a:cs typeface="Candara"/>
            </a:endParaRPr>
          </a:p>
        </p:txBody>
      </p:sp>
      <p:sp>
        <p:nvSpPr>
          <p:cNvPr id="5" name="object 5"/>
          <p:cNvSpPr txBox="1"/>
          <p:nvPr/>
        </p:nvSpPr>
        <p:spPr>
          <a:xfrm>
            <a:off x="3222096" y="734197"/>
            <a:ext cx="1541436"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Based</a:t>
            </a:r>
            <a:endParaRPr sz="4400">
              <a:latin typeface="Candara"/>
              <a:cs typeface="Candara"/>
            </a:endParaRPr>
          </a:p>
        </p:txBody>
      </p:sp>
      <p:sp>
        <p:nvSpPr>
          <p:cNvPr id="4" name="object 4"/>
          <p:cNvSpPr txBox="1"/>
          <p:nvPr/>
        </p:nvSpPr>
        <p:spPr>
          <a:xfrm>
            <a:off x="4775581" y="734197"/>
            <a:ext cx="2374132"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a:t>
            </a:r>
            <a:r>
              <a:rPr sz="6600" spc="9"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p:txBody>
      </p:sp>
      <p:sp>
        <p:nvSpPr>
          <p:cNvPr id="3" name="object 3"/>
          <p:cNvSpPr txBox="1"/>
          <p:nvPr/>
        </p:nvSpPr>
        <p:spPr>
          <a:xfrm>
            <a:off x="688340" y="2699384"/>
            <a:ext cx="6857759" cy="2063108"/>
          </a:xfrm>
          <a:prstGeom prst="rect">
            <a:avLst/>
          </a:prstGeom>
        </p:spPr>
        <p:txBody>
          <a:bodyPr wrap="square" lIns="0" tIns="0" rIns="0" bIns="0" rtlCol="0">
            <a:noAutofit/>
          </a:bodyPr>
          <a:lstStyle/>
          <a:p>
            <a:pPr marL="287019" marR="43110">
              <a:lnSpc>
                <a:spcPts val="2880"/>
              </a:lnSpc>
              <a:spcBef>
                <a:spcPts val="144"/>
              </a:spcBef>
            </a:pPr>
            <a:r>
              <a:rPr sz="4200" b="1" u="sng" spc="0" baseline="3900" dirty="0">
                <a:solidFill>
                  <a:srgbClr val="FF0000"/>
                </a:solidFill>
                <a:latin typeface="Candara"/>
                <a:cs typeface="Candara"/>
              </a:rPr>
              <a:t>Gimpy</a:t>
            </a:r>
            <a:endParaRPr sz="2800">
              <a:latin typeface="Candara"/>
              <a:cs typeface="Candara"/>
            </a:endParaRPr>
          </a:p>
          <a:p>
            <a:pPr marL="287019" indent="-274319">
              <a:lnSpc>
                <a:spcPts val="2880"/>
              </a:lnSpc>
              <a:spcBef>
                <a:spcPts val="508"/>
              </a:spcBef>
              <a:tabLst>
                <a:tab pos="279400" algn="l"/>
              </a:tabLst>
            </a:pPr>
            <a:r>
              <a:rPr sz="2400" dirty="0">
                <a:solidFill>
                  <a:srgbClr val="93C500"/>
                </a:solidFill>
                <a:latin typeface="Wingdings"/>
                <a:cs typeface="Wingdings"/>
              </a:rPr>
              <a:t></a:t>
            </a:r>
            <a:r>
              <a:rPr sz="2400" dirty="0">
                <a:solidFill>
                  <a:srgbClr val="93C500"/>
                </a:solidFill>
                <a:latin typeface="Times New Roman"/>
                <a:cs typeface="Times New Roman"/>
              </a:rPr>
              <a:t>	</a:t>
            </a:r>
            <a:r>
              <a:rPr sz="2400" b="1" spc="0" dirty="0">
                <a:solidFill>
                  <a:srgbClr val="3D3C2C"/>
                </a:solidFill>
                <a:latin typeface="Candara"/>
                <a:cs typeface="Candara"/>
              </a:rPr>
              <a:t>Ini</a:t>
            </a:r>
            <a:r>
              <a:rPr sz="2400" b="1" spc="9" dirty="0">
                <a:solidFill>
                  <a:srgbClr val="3D3C2C"/>
                </a:solidFill>
                <a:latin typeface="Candara"/>
                <a:cs typeface="Candara"/>
              </a:rPr>
              <a:t>t</a:t>
            </a:r>
            <a:r>
              <a:rPr sz="2400" b="1" spc="0" dirty="0">
                <a:solidFill>
                  <a:srgbClr val="3D3C2C"/>
                </a:solidFill>
                <a:latin typeface="Candara"/>
                <a:cs typeface="Candara"/>
              </a:rPr>
              <a:t>ial</a:t>
            </a:r>
            <a:r>
              <a:rPr sz="2400" b="1" spc="9" dirty="0">
                <a:solidFill>
                  <a:srgbClr val="3D3C2C"/>
                </a:solidFill>
                <a:latin typeface="Candara"/>
                <a:cs typeface="Candara"/>
              </a:rPr>
              <a:t>l</a:t>
            </a:r>
            <a:r>
              <a:rPr sz="2400" b="1" spc="0" dirty="0">
                <a:solidFill>
                  <a:srgbClr val="3D3C2C"/>
                </a:solidFill>
                <a:latin typeface="Candara"/>
                <a:cs typeface="Candara"/>
              </a:rPr>
              <a:t>y us</a:t>
            </a:r>
            <a:r>
              <a:rPr sz="2400" b="1" spc="-9" dirty="0">
                <a:solidFill>
                  <a:srgbClr val="3D3C2C"/>
                </a:solidFill>
                <a:latin typeface="Candara"/>
                <a:cs typeface="Candara"/>
              </a:rPr>
              <a:t>e</a:t>
            </a:r>
            <a:r>
              <a:rPr sz="2400" b="1" spc="0" dirty="0">
                <a:solidFill>
                  <a:srgbClr val="3D3C2C"/>
                </a:solidFill>
                <a:latin typeface="Candara"/>
                <a:cs typeface="Candara"/>
              </a:rPr>
              <a:t>d</a:t>
            </a:r>
            <a:r>
              <a:rPr sz="2400" b="1" spc="19" dirty="0">
                <a:solidFill>
                  <a:srgbClr val="3D3C2C"/>
                </a:solidFill>
                <a:latin typeface="Candara"/>
                <a:cs typeface="Candara"/>
              </a:rPr>
              <a:t> </a:t>
            </a:r>
            <a:r>
              <a:rPr sz="2400" b="1" spc="0" dirty="0">
                <a:solidFill>
                  <a:srgbClr val="3D3C2C"/>
                </a:solidFill>
                <a:latin typeface="Candara"/>
                <a:cs typeface="Candara"/>
              </a:rPr>
              <a:t>by</a:t>
            </a:r>
            <a:r>
              <a:rPr sz="2400" b="1" spc="9" dirty="0">
                <a:solidFill>
                  <a:srgbClr val="3D3C2C"/>
                </a:solidFill>
                <a:latin typeface="Candara"/>
                <a:cs typeface="Candara"/>
              </a:rPr>
              <a:t> </a:t>
            </a:r>
            <a:r>
              <a:rPr sz="2400" b="1" spc="0" dirty="0">
                <a:solidFill>
                  <a:srgbClr val="3D3C2C"/>
                </a:solidFill>
                <a:latin typeface="Candara"/>
                <a:cs typeface="Candara"/>
              </a:rPr>
              <a:t>yahoo ,in</a:t>
            </a:r>
            <a:r>
              <a:rPr sz="2400" b="1" spc="14" dirty="0">
                <a:solidFill>
                  <a:srgbClr val="3D3C2C"/>
                </a:solidFill>
                <a:latin typeface="Candara"/>
                <a:cs typeface="Candara"/>
              </a:rPr>
              <a:t> </a:t>
            </a:r>
            <a:r>
              <a:rPr sz="2400" b="1" spc="0" dirty="0">
                <a:solidFill>
                  <a:srgbClr val="3D3C2C"/>
                </a:solidFill>
                <a:latin typeface="Candara"/>
                <a:cs typeface="Candara"/>
              </a:rPr>
              <a:t>th</a:t>
            </a:r>
            <a:r>
              <a:rPr sz="2400" b="1" spc="4" dirty="0">
                <a:solidFill>
                  <a:srgbClr val="3D3C2C"/>
                </a:solidFill>
                <a:latin typeface="Candara"/>
                <a:cs typeface="Candara"/>
              </a:rPr>
              <a:t>i</a:t>
            </a:r>
            <a:r>
              <a:rPr sz="2400" b="1" spc="0" dirty="0">
                <a:solidFill>
                  <a:srgbClr val="3D3C2C"/>
                </a:solidFill>
                <a:latin typeface="Candara"/>
                <a:cs typeface="Candara"/>
              </a:rPr>
              <a:t>s</a:t>
            </a:r>
            <a:r>
              <a:rPr sz="2400" b="1" spc="9" dirty="0">
                <a:solidFill>
                  <a:srgbClr val="3D3C2C"/>
                </a:solidFill>
                <a:latin typeface="Candara"/>
                <a:cs typeface="Candara"/>
              </a:rPr>
              <a:t> </a:t>
            </a:r>
            <a:r>
              <a:rPr sz="2400" b="1" spc="0" dirty="0">
                <a:solidFill>
                  <a:srgbClr val="3D3C2C"/>
                </a:solidFill>
                <a:latin typeface="Candara"/>
                <a:cs typeface="Candara"/>
              </a:rPr>
              <a:t>CAP</a:t>
            </a:r>
            <a:r>
              <a:rPr sz="2400" b="1" spc="-9" dirty="0">
                <a:solidFill>
                  <a:srgbClr val="3D3C2C"/>
                </a:solidFill>
                <a:latin typeface="Candara"/>
                <a:cs typeface="Candara"/>
              </a:rPr>
              <a:t>T</a:t>
            </a:r>
            <a:r>
              <a:rPr sz="2400" b="1" spc="0" dirty="0">
                <a:solidFill>
                  <a:srgbClr val="3D3C2C"/>
                </a:solidFill>
                <a:latin typeface="Candara"/>
                <a:cs typeface="Candara"/>
              </a:rPr>
              <a:t>CHA</a:t>
            </a:r>
            <a:r>
              <a:rPr sz="2400" b="1" spc="19" dirty="0">
                <a:solidFill>
                  <a:srgbClr val="3D3C2C"/>
                </a:solidFill>
                <a:latin typeface="Candara"/>
                <a:cs typeface="Candara"/>
              </a:rPr>
              <a:t> </a:t>
            </a:r>
            <a:r>
              <a:rPr sz="2400" b="1" spc="0" dirty="0">
                <a:solidFill>
                  <a:srgbClr val="3D3C2C"/>
                </a:solidFill>
                <a:latin typeface="Candara"/>
                <a:cs typeface="Candara"/>
              </a:rPr>
              <a:t>t</a:t>
            </a:r>
            <a:r>
              <a:rPr sz="2400" b="1" spc="9" dirty="0">
                <a:solidFill>
                  <a:srgbClr val="3D3C2C"/>
                </a:solidFill>
                <a:latin typeface="Candara"/>
                <a:cs typeface="Candara"/>
              </a:rPr>
              <a:t>w</a:t>
            </a:r>
            <a:r>
              <a:rPr sz="2400" b="1" spc="0" dirty="0">
                <a:solidFill>
                  <a:srgbClr val="3D3C2C"/>
                </a:solidFill>
                <a:latin typeface="Candara"/>
                <a:cs typeface="Candara"/>
              </a:rPr>
              <a:t>o</a:t>
            </a:r>
            <a:r>
              <a:rPr sz="2400" b="1" spc="-9" dirty="0">
                <a:solidFill>
                  <a:srgbClr val="3D3C2C"/>
                </a:solidFill>
                <a:latin typeface="Candara"/>
                <a:cs typeface="Candara"/>
              </a:rPr>
              <a:t> </a:t>
            </a:r>
            <a:r>
              <a:rPr sz="2400" b="1" spc="0" dirty="0">
                <a:solidFill>
                  <a:srgbClr val="3D3C2C"/>
                </a:solidFill>
                <a:latin typeface="Candara"/>
                <a:cs typeface="Candara"/>
              </a:rPr>
              <a:t>steps fol</a:t>
            </a:r>
            <a:r>
              <a:rPr sz="2400" b="1" spc="4" dirty="0">
                <a:solidFill>
                  <a:srgbClr val="3D3C2C"/>
                </a:solidFill>
                <a:latin typeface="Candara"/>
                <a:cs typeface="Candara"/>
              </a:rPr>
              <a:t>l</a:t>
            </a:r>
            <a:r>
              <a:rPr sz="2400" b="1" spc="0" dirty="0">
                <a:solidFill>
                  <a:srgbClr val="3D3C2C"/>
                </a:solidFill>
                <a:latin typeface="Candara"/>
                <a:cs typeface="Candara"/>
              </a:rPr>
              <a:t>owed</a:t>
            </a:r>
            <a:r>
              <a:rPr sz="2400" b="1" spc="-25" dirty="0">
                <a:solidFill>
                  <a:srgbClr val="3D3C2C"/>
                </a:solidFill>
                <a:latin typeface="Candara"/>
                <a:cs typeface="Candara"/>
              </a:rPr>
              <a:t> </a:t>
            </a:r>
            <a:r>
              <a:rPr sz="2400" b="1" spc="0" dirty="0">
                <a:solidFill>
                  <a:srgbClr val="3D3C2C"/>
                </a:solidFill>
                <a:latin typeface="Candara"/>
                <a:cs typeface="Candara"/>
              </a:rPr>
              <a:t>as:</a:t>
            </a:r>
            <a:endParaRPr sz="2400">
              <a:latin typeface="Candara"/>
              <a:cs typeface="Candara"/>
            </a:endParaRPr>
          </a:p>
          <a:p>
            <a:pPr marL="287019" marR="355790">
              <a:lnSpc>
                <a:spcPct val="119791"/>
              </a:lnSpc>
              <a:spcBef>
                <a:spcPts val="591"/>
              </a:spcBef>
            </a:pPr>
            <a:r>
              <a:rPr sz="2400" b="1" spc="0" dirty="0">
                <a:solidFill>
                  <a:srgbClr val="3D3C2C"/>
                </a:solidFill>
                <a:latin typeface="Candara"/>
                <a:cs typeface="Candara"/>
              </a:rPr>
              <a:t>a)</a:t>
            </a:r>
            <a:r>
              <a:rPr sz="2400" b="1" spc="-14" dirty="0">
                <a:solidFill>
                  <a:srgbClr val="3D3C2C"/>
                </a:solidFill>
                <a:latin typeface="Candara"/>
                <a:cs typeface="Candara"/>
              </a:rPr>
              <a:t> </a:t>
            </a:r>
            <a:r>
              <a:rPr sz="2400" b="1" spc="0" dirty="0">
                <a:solidFill>
                  <a:srgbClr val="3D3C2C"/>
                </a:solidFill>
                <a:latin typeface="Candara"/>
                <a:cs typeface="Candara"/>
              </a:rPr>
              <a:t>Pick</a:t>
            </a:r>
            <a:r>
              <a:rPr sz="2400" b="1" spc="19" dirty="0">
                <a:solidFill>
                  <a:srgbClr val="3D3C2C"/>
                </a:solidFill>
                <a:latin typeface="Candara"/>
                <a:cs typeface="Candara"/>
              </a:rPr>
              <a:t> </a:t>
            </a:r>
            <a:r>
              <a:rPr sz="2400" b="1" spc="0" dirty="0">
                <a:solidFill>
                  <a:srgbClr val="3D3C2C"/>
                </a:solidFill>
                <a:latin typeface="Candara"/>
                <a:cs typeface="Candara"/>
              </a:rPr>
              <a:t>a </a:t>
            </a:r>
            <a:r>
              <a:rPr sz="2400" b="1" spc="9" dirty="0">
                <a:solidFill>
                  <a:srgbClr val="3D3C2C"/>
                </a:solidFill>
                <a:latin typeface="Candara"/>
                <a:cs typeface="Candara"/>
              </a:rPr>
              <a:t>w</a:t>
            </a:r>
            <a:r>
              <a:rPr sz="2400" b="1" spc="0" dirty="0">
                <a:solidFill>
                  <a:srgbClr val="3D3C2C"/>
                </a:solidFill>
                <a:latin typeface="Candara"/>
                <a:cs typeface="Candara"/>
              </a:rPr>
              <a:t>ord or words</a:t>
            </a:r>
            <a:r>
              <a:rPr sz="2400" b="1" spc="9" dirty="0">
                <a:solidFill>
                  <a:srgbClr val="3D3C2C"/>
                </a:solidFill>
                <a:latin typeface="Candara"/>
                <a:cs typeface="Candara"/>
              </a:rPr>
              <a:t> </a:t>
            </a:r>
            <a:r>
              <a:rPr sz="2400" b="1" spc="0" dirty="0">
                <a:solidFill>
                  <a:srgbClr val="3D3C2C"/>
                </a:solidFill>
                <a:latin typeface="Candara"/>
                <a:cs typeface="Candara"/>
              </a:rPr>
              <a:t>from a</a:t>
            </a:r>
            <a:r>
              <a:rPr sz="2400" b="1" spc="-4" dirty="0">
                <a:solidFill>
                  <a:srgbClr val="3D3C2C"/>
                </a:solidFill>
                <a:latin typeface="Candara"/>
                <a:cs typeface="Candara"/>
              </a:rPr>
              <a:t> </a:t>
            </a:r>
            <a:r>
              <a:rPr sz="2400" b="1" spc="0" dirty="0">
                <a:solidFill>
                  <a:srgbClr val="3D3C2C"/>
                </a:solidFill>
                <a:latin typeface="Candara"/>
                <a:cs typeface="Candara"/>
              </a:rPr>
              <a:t>small</a:t>
            </a:r>
            <a:r>
              <a:rPr sz="2400" b="1" spc="25" dirty="0">
                <a:solidFill>
                  <a:srgbClr val="3D3C2C"/>
                </a:solidFill>
                <a:latin typeface="Candara"/>
                <a:cs typeface="Candara"/>
              </a:rPr>
              <a:t> </a:t>
            </a:r>
            <a:r>
              <a:rPr sz="2400" b="1" spc="0" dirty="0">
                <a:solidFill>
                  <a:srgbClr val="3D3C2C"/>
                </a:solidFill>
                <a:latin typeface="Candara"/>
                <a:cs typeface="Candara"/>
              </a:rPr>
              <a:t>dic</a:t>
            </a:r>
            <a:r>
              <a:rPr sz="2400" b="1" spc="4" dirty="0">
                <a:solidFill>
                  <a:srgbClr val="3D3C2C"/>
                </a:solidFill>
                <a:latin typeface="Candara"/>
                <a:cs typeface="Candara"/>
              </a:rPr>
              <a:t>t</a:t>
            </a:r>
            <a:r>
              <a:rPr sz="2400" b="1" spc="0" dirty="0">
                <a:solidFill>
                  <a:srgbClr val="3D3C2C"/>
                </a:solidFill>
                <a:latin typeface="Candara"/>
                <a:cs typeface="Candara"/>
              </a:rPr>
              <a:t>ionary b) Dis</a:t>
            </a:r>
            <a:r>
              <a:rPr sz="2400" b="1" spc="4" dirty="0">
                <a:solidFill>
                  <a:srgbClr val="3D3C2C"/>
                </a:solidFill>
                <a:latin typeface="Candara"/>
                <a:cs typeface="Candara"/>
              </a:rPr>
              <a:t>t</a:t>
            </a:r>
            <a:r>
              <a:rPr sz="2400" b="1" spc="0" dirty="0">
                <a:solidFill>
                  <a:srgbClr val="3D3C2C"/>
                </a:solidFill>
                <a:latin typeface="Candara"/>
                <a:cs typeface="Candara"/>
              </a:rPr>
              <a:t>ort</a:t>
            </a:r>
            <a:r>
              <a:rPr sz="2400" b="1" spc="14" dirty="0">
                <a:solidFill>
                  <a:srgbClr val="3D3C2C"/>
                </a:solidFill>
                <a:latin typeface="Candara"/>
                <a:cs typeface="Candara"/>
              </a:rPr>
              <a:t> </a:t>
            </a:r>
            <a:r>
              <a:rPr sz="2400" b="1" spc="0" dirty="0">
                <a:solidFill>
                  <a:srgbClr val="3D3C2C"/>
                </a:solidFill>
                <a:latin typeface="Candara"/>
                <a:cs typeface="Candara"/>
              </a:rPr>
              <a:t>them</a:t>
            </a:r>
            <a:r>
              <a:rPr sz="2400" b="1" spc="14" dirty="0">
                <a:solidFill>
                  <a:srgbClr val="3D3C2C"/>
                </a:solidFill>
                <a:latin typeface="Candara"/>
                <a:cs typeface="Candara"/>
              </a:rPr>
              <a:t> </a:t>
            </a:r>
            <a:r>
              <a:rPr sz="2400" b="1" spc="0" dirty="0">
                <a:solidFill>
                  <a:srgbClr val="3D3C2C"/>
                </a:solidFill>
                <a:latin typeface="Candara"/>
                <a:cs typeface="Candara"/>
              </a:rPr>
              <a:t>and add</a:t>
            </a:r>
            <a:r>
              <a:rPr sz="2400" b="1" spc="19" dirty="0">
                <a:solidFill>
                  <a:srgbClr val="3D3C2C"/>
                </a:solidFill>
                <a:latin typeface="Candara"/>
                <a:cs typeface="Candara"/>
              </a:rPr>
              <a:t> </a:t>
            </a:r>
            <a:r>
              <a:rPr sz="2400" b="1" spc="0" dirty="0">
                <a:solidFill>
                  <a:srgbClr val="3D3C2C"/>
                </a:solidFill>
                <a:latin typeface="Candara"/>
                <a:cs typeface="Candara"/>
              </a:rPr>
              <a:t>noi</a:t>
            </a:r>
            <a:r>
              <a:rPr sz="2400" b="1" spc="4" dirty="0">
                <a:solidFill>
                  <a:srgbClr val="3D3C2C"/>
                </a:solidFill>
                <a:latin typeface="Candara"/>
                <a:cs typeface="Candara"/>
              </a:rPr>
              <a:t>s</a:t>
            </a:r>
            <a:r>
              <a:rPr sz="2400" b="1" spc="0" dirty="0">
                <a:solidFill>
                  <a:srgbClr val="3D3C2C"/>
                </a:solidFill>
                <a:latin typeface="Candara"/>
                <a:cs typeface="Candara"/>
              </a:rPr>
              <a:t>e and</a:t>
            </a:r>
            <a:r>
              <a:rPr sz="2400" b="1" spc="4" dirty="0">
                <a:solidFill>
                  <a:srgbClr val="3D3C2C"/>
                </a:solidFill>
                <a:latin typeface="Candara"/>
                <a:cs typeface="Candara"/>
              </a:rPr>
              <a:t> </a:t>
            </a:r>
            <a:r>
              <a:rPr sz="2400" b="1" spc="0" dirty="0">
                <a:solidFill>
                  <a:srgbClr val="3D3C2C"/>
                </a:solidFill>
                <a:latin typeface="Candara"/>
                <a:cs typeface="Candara"/>
              </a:rPr>
              <a:t>background</a:t>
            </a:r>
            <a:endParaRPr sz="2400">
              <a:latin typeface="Candara"/>
              <a:cs typeface="Candara"/>
            </a:endParaRPr>
          </a:p>
        </p:txBody>
      </p:sp>
      <p:sp>
        <p:nvSpPr>
          <p:cNvPr id="2" name="object 2"/>
          <p:cNvSpPr txBox="1"/>
          <p:nvPr/>
        </p:nvSpPr>
        <p:spPr>
          <a:xfrm>
            <a:off x="7544816" y="3188454"/>
            <a:ext cx="494387"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are</a:t>
            </a:r>
            <a:endParaRPr sz="2400">
              <a:latin typeface="Candara"/>
              <a:cs typeface="Candar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5" name="object 15"/>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6" name="object 16"/>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7" name="object 17"/>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8" name="object 18"/>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754380" y="2141220"/>
            <a:ext cx="1452371" cy="582167"/>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0"/>
          <p:cNvSpPr/>
          <p:nvPr/>
        </p:nvSpPr>
        <p:spPr>
          <a:xfrm>
            <a:off x="1731264" y="2141220"/>
            <a:ext cx="565404" cy="582167"/>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1"/>
          <p:cNvSpPr/>
          <p:nvPr/>
        </p:nvSpPr>
        <p:spPr>
          <a:xfrm>
            <a:off x="1821180" y="2141220"/>
            <a:ext cx="687324" cy="582167"/>
          </a:xfrm>
          <a:prstGeom prst="rect">
            <a:avLst/>
          </a:prstGeom>
          <a:blipFill>
            <a:blip r:embed="rId5" cstate="print"/>
            <a:stretch>
              <a:fillRect/>
            </a:stretch>
          </a:blipFill>
        </p:spPr>
        <p:txBody>
          <a:bodyPr wrap="square" lIns="0" tIns="0" rIns="0" bIns="0" rtlCol="0">
            <a:noAutofit/>
          </a:bodyPr>
          <a:lstStyle/>
          <a:p>
            <a:endParaRPr/>
          </a:p>
        </p:txBody>
      </p:sp>
      <p:sp>
        <p:nvSpPr>
          <p:cNvPr id="22" name="object 22"/>
          <p:cNvSpPr/>
          <p:nvPr/>
        </p:nvSpPr>
        <p:spPr>
          <a:xfrm>
            <a:off x="963168" y="2598419"/>
            <a:ext cx="1357883" cy="82296"/>
          </a:xfrm>
          <a:prstGeom prst="rect">
            <a:avLst/>
          </a:prstGeom>
          <a:blipFill>
            <a:blip r:embed="rId6" cstate="print"/>
            <a:stretch>
              <a:fillRect/>
            </a:stretch>
          </a:blipFill>
        </p:spPr>
        <p:txBody>
          <a:bodyPr wrap="square" lIns="0" tIns="0" rIns="0" bIns="0" rtlCol="0">
            <a:noAutofit/>
          </a:bodyPr>
          <a:lstStyle/>
          <a:p>
            <a:endParaRPr/>
          </a:p>
        </p:txBody>
      </p:sp>
      <p:sp>
        <p:nvSpPr>
          <p:cNvPr id="23" name="object 23"/>
          <p:cNvSpPr/>
          <p:nvPr/>
        </p:nvSpPr>
        <p:spPr>
          <a:xfrm>
            <a:off x="701040" y="2324100"/>
            <a:ext cx="240791" cy="248412"/>
          </a:xfrm>
          <a:prstGeom prst="rect">
            <a:avLst/>
          </a:prstGeom>
          <a:blipFill>
            <a:blip r:embed="rId7" cstate="print"/>
            <a:stretch>
              <a:fillRect/>
            </a:stretch>
          </a:blipFill>
        </p:spPr>
        <p:txBody>
          <a:bodyPr wrap="square" lIns="0" tIns="0" rIns="0" bIns="0" rtlCol="0">
            <a:noAutofit/>
          </a:bodyPr>
          <a:lstStyle/>
          <a:p>
            <a:endParaRPr/>
          </a:p>
        </p:txBody>
      </p:sp>
      <p:sp>
        <p:nvSpPr>
          <p:cNvPr id="24" name="object 24"/>
          <p:cNvSpPr/>
          <p:nvPr/>
        </p:nvSpPr>
        <p:spPr>
          <a:xfrm>
            <a:off x="975360" y="2612136"/>
            <a:ext cx="1278636" cy="0"/>
          </a:xfrm>
          <a:custGeom>
            <a:avLst/>
            <a:gdLst/>
            <a:ahLst/>
            <a:cxnLst/>
            <a:rect l="l" t="t" r="r" b="b"/>
            <a:pathLst>
              <a:path w="1278636">
                <a:moveTo>
                  <a:pt x="0" y="0"/>
                </a:moveTo>
                <a:lnTo>
                  <a:pt x="1278636" y="0"/>
                </a:lnTo>
              </a:path>
            </a:pathLst>
          </a:custGeom>
          <a:ln w="4317">
            <a:solidFill>
              <a:srgbClr val="FF0000"/>
            </a:solidFill>
          </a:ln>
        </p:spPr>
        <p:txBody>
          <a:bodyPr wrap="square" lIns="0" tIns="0" rIns="0" bIns="0" rtlCol="0">
            <a:noAutofit/>
          </a:bodyPr>
          <a:lstStyle/>
          <a:p>
            <a:endParaRPr/>
          </a:p>
        </p:txBody>
      </p:sp>
      <p:sp>
        <p:nvSpPr>
          <p:cNvPr id="25" name="object 25"/>
          <p:cNvSpPr/>
          <p:nvPr/>
        </p:nvSpPr>
        <p:spPr>
          <a:xfrm>
            <a:off x="228600" y="228600"/>
            <a:ext cx="1595882" cy="1590675"/>
          </a:xfrm>
          <a:prstGeom prst="rect">
            <a:avLst/>
          </a:prstGeom>
          <a:blipFill>
            <a:blip r:embed="rId8" cstate="print"/>
            <a:stretch>
              <a:fillRect/>
            </a:stretch>
          </a:blipFill>
        </p:spPr>
        <p:txBody>
          <a:bodyPr wrap="square" lIns="0" tIns="0" rIns="0" bIns="0" rtlCol="0">
            <a:noAutofit/>
          </a:bodyPr>
          <a:lstStyle/>
          <a:p>
            <a:endParaRPr/>
          </a:p>
        </p:txBody>
      </p:sp>
      <p:sp>
        <p:nvSpPr>
          <p:cNvPr id="12" name="object 12"/>
          <p:cNvSpPr/>
          <p:nvPr/>
        </p:nvSpPr>
        <p:spPr>
          <a:xfrm>
            <a:off x="1219200" y="5257800"/>
            <a:ext cx="2362200" cy="990600"/>
          </a:xfrm>
          <a:prstGeom prst="rect">
            <a:avLst/>
          </a:prstGeom>
          <a:blipFill>
            <a:blip r:embed="rId9" cstate="print"/>
            <a:stretch>
              <a:fillRect/>
            </a:stretch>
          </a:blipFill>
        </p:spPr>
        <p:txBody>
          <a:bodyPr wrap="square" lIns="0" tIns="0" rIns="0" bIns="0" rtlCol="0">
            <a:noAutofit/>
          </a:bodyPr>
          <a:lstStyle/>
          <a:p>
            <a:endParaRPr/>
          </a:p>
        </p:txBody>
      </p:sp>
      <p:sp>
        <p:nvSpPr>
          <p:cNvPr id="11" name="object 11"/>
          <p:cNvSpPr txBox="1"/>
          <p:nvPr/>
        </p:nvSpPr>
        <p:spPr>
          <a:xfrm>
            <a:off x="2082164" y="734197"/>
            <a:ext cx="1131181" cy="585012"/>
          </a:xfrm>
          <a:prstGeom prst="rect">
            <a:avLst/>
          </a:prstGeom>
        </p:spPr>
        <p:txBody>
          <a:bodyPr wrap="square" lIns="0" tIns="0" rIns="0" bIns="0" rtlCol="0">
            <a:noAutofit/>
          </a:bodyPr>
          <a:lstStyle/>
          <a:p>
            <a:pPr marL="12700">
              <a:lnSpc>
                <a:spcPts val="4475"/>
              </a:lnSpc>
              <a:spcBef>
                <a:spcPts val="223"/>
              </a:spcBef>
            </a:pPr>
            <a:r>
              <a:rPr sz="6600" spc="-259" baseline="3723" dirty="0">
                <a:solidFill>
                  <a:srgbClr val="BE4D00"/>
                </a:solidFill>
                <a:latin typeface="Candara"/>
                <a:cs typeface="Candara"/>
              </a:rPr>
              <a:t>T</a:t>
            </a:r>
            <a:r>
              <a:rPr sz="6600" spc="0" baseline="3723" dirty="0">
                <a:solidFill>
                  <a:srgbClr val="BE4D00"/>
                </a:solidFill>
                <a:latin typeface="Candara"/>
                <a:cs typeface="Candara"/>
              </a:rPr>
              <a:t>ext</a:t>
            </a:r>
            <a:endParaRPr sz="4400">
              <a:latin typeface="Candara"/>
              <a:cs typeface="Candara"/>
            </a:endParaRPr>
          </a:p>
        </p:txBody>
      </p:sp>
      <p:sp>
        <p:nvSpPr>
          <p:cNvPr id="10" name="object 10"/>
          <p:cNvSpPr txBox="1"/>
          <p:nvPr/>
        </p:nvSpPr>
        <p:spPr>
          <a:xfrm>
            <a:off x="3222096" y="734197"/>
            <a:ext cx="1541436"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Based</a:t>
            </a:r>
            <a:endParaRPr sz="4400">
              <a:latin typeface="Candara"/>
              <a:cs typeface="Candara"/>
            </a:endParaRPr>
          </a:p>
        </p:txBody>
      </p:sp>
      <p:sp>
        <p:nvSpPr>
          <p:cNvPr id="9" name="object 9"/>
          <p:cNvSpPr txBox="1"/>
          <p:nvPr/>
        </p:nvSpPr>
        <p:spPr>
          <a:xfrm>
            <a:off x="4775581" y="734197"/>
            <a:ext cx="2374132"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a:t>
            </a:r>
            <a:r>
              <a:rPr sz="6600" spc="9"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p:txBody>
      </p:sp>
      <p:sp>
        <p:nvSpPr>
          <p:cNvPr id="8" name="object 8"/>
          <p:cNvSpPr txBox="1"/>
          <p:nvPr/>
        </p:nvSpPr>
        <p:spPr>
          <a:xfrm>
            <a:off x="962660" y="2318163"/>
            <a:ext cx="1357474" cy="380796"/>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FF0000"/>
                </a:solidFill>
                <a:latin typeface="Candara"/>
                <a:cs typeface="Candara"/>
              </a:rPr>
              <a:t>Gim</a:t>
            </a:r>
            <a:r>
              <a:rPr sz="4200" b="1" spc="-4" baseline="3900" dirty="0">
                <a:solidFill>
                  <a:srgbClr val="FF0000"/>
                </a:solidFill>
                <a:latin typeface="Candara"/>
                <a:cs typeface="Candara"/>
              </a:rPr>
              <a:t>p</a:t>
            </a:r>
            <a:r>
              <a:rPr sz="4200" b="1" spc="0" baseline="3900" dirty="0">
                <a:solidFill>
                  <a:srgbClr val="FF0000"/>
                </a:solidFill>
                <a:latin typeface="Candara"/>
                <a:cs typeface="Candara"/>
              </a:rPr>
              <a:t>y</a:t>
            </a:r>
            <a:r>
              <a:rPr sz="4200" b="1" spc="4" baseline="3900" dirty="0">
                <a:solidFill>
                  <a:srgbClr val="FF0000"/>
                </a:solidFill>
                <a:latin typeface="Candara"/>
                <a:cs typeface="Candara"/>
              </a:rPr>
              <a:t>-</a:t>
            </a:r>
            <a:r>
              <a:rPr sz="4200" b="1" spc="0" baseline="3900" dirty="0">
                <a:solidFill>
                  <a:srgbClr val="FF0000"/>
                </a:solidFill>
                <a:latin typeface="Candara"/>
                <a:cs typeface="Candara"/>
              </a:rPr>
              <a:t>R</a:t>
            </a:r>
            <a:endParaRPr sz="2800">
              <a:latin typeface="Candara"/>
              <a:cs typeface="Candara"/>
            </a:endParaRPr>
          </a:p>
        </p:txBody>
      </p:sp>
      <p:sp>
        <p:nvSpPr>
          <p:cNvPr id="7" name="object 7"/>
          <p:cNvSpPr txBox="1"/>
          <p:nvPr/>
        </p:nvSpPr>
        <p:spPr>
          <a:xfrm>
            <a:off x="688340" y="2781444"/>
            <a:ext cx="210718" cy="330200"/>
          </a:xfrm>
          <a:prstGeom prst="rect">
            <a:avLst/>
          </a:prstGeom>
        </p:spPr>
        <p:txBody>
          <a:bodyPr wrap="square" lIns="0" tIns="0" rIns="0" bIns="0" rtlCol="0">
            <a:noAutofit/>
          </a:bodyPr>
          <a:lstStyle/>
          <a:p>
            <a:pPr marL="12700">
              <a:lnSpc>
                <a:spcPts val="2550"/>
              </a:lnSpc>
              <a:spcBef>
                <a:spcPts val="127"/>
              </a:spcBef>
            </a:pPr>
            <a:r>
              <a:rPr sz="2400" spc="0" dirty="0">
                <a:solidFill>
                  <a:srgbClr val="93C500"/>
                </a:solidFill>
                <a:latin typeface="Wingdings"/>
                <a:cs typeface="Wingdings"/>
              </a:rPr>
              <a:t></a:t>
            </a:r>
            <a:endParaRPr sz="2400">
              <a:latin typeface="Wingdings"/>
              <a:cs typeface="Wingdings"/>
            </a:endParaRPr>
          </a:p>
        </p:txBody>
      </p:sp>
      <p:sp>
        <p:nvSpPr>
          <p:cNvPr id="6" name="object 6"/>
          <p:cNvSpPr txBox="1"/>
          <p:nvPr/>
        </p:nvSpPr>
        <p:spPr>
          <a:xfrm>
            <a:off x="962660" y="2807454"/>
            <a:ext cx="225560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This</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was used</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by</a:t>
            </a:r>
            <a:endParaRPr sz="2400">
              <a:latin typeface="Candara"/>
              <a:cs typeface="Candara"/>
            </a:endParaRPr>
          </a:p>
        </p:txBody>
      </p:sp>
      <p:sp>
        <p:nvSpPr>
          <p:cNvPr id="5" name="object 5"/>
          <p:cNvSpPr txBox="1"/>
          <p:nvPr/>
        </p:nvSpPr>
        <p:spPr>
          <a:xfrm>
            <a:off x="3214217" y="2807454"/>
            <a:ext cx="153425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google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and</a:t>
            </a:r>
            <a:endParaRPr sz="2400">
              <a:latin typeface="Candara"/>
              <a:cs typeface="Candara"/>
            </a:endParaRPr>
          </a:p>
        </p:txBody>
      </p:sp>
      <p:sp>
        <p:nvSpPr>
          <p:cNvPr id="4" name="object 4"/>
          <p:cNvSpPr txBox="1"/>
          <p:nvPr/>
        </p:nvSpPr>
        <p:spPr>
          <a:xfrm>
            <a:off x="4743399" y="2807454"/>
            <a:ext cx="2917366" cy="330200"/>
          </a:xfrm>
          <a:prstGeom prst="rect">
            <a:avLst/>
          </a:prstGeom>
        </p:spPr>
        <p:txBody>
          <a:bodyPr wrap="square" lIns="0" tIns="0" rIns="0" bIns="0" rtlCol="0">
            <a:noAutofit/>
          </a:bodyPr>
          <a:lstStyle/>
          <a:p>
            <a:pPr marL="12700">
              <a:lnSpc>
                <a:spcPts val="2485"/>
              </a:lnSpc>
              <a:spcBef>
                <a:spcPts val="124"/>
              </a:spcBef>
            </a:pPr>
            <a:r>
              <a:rPr sz="3600" b="1" spc="9" baseline="3413" dirty="0">
                <a:solidFill>
                  <a:srgbClr val="3D3C2C"/>
                </a:solidFill>
                <a:latin typeface="Candara"/>
                <a:cs typeface="Candara"/>
              </a:rPr>
              <a:t>w</a:t>
            </a:r>
            <a:r>
              <a:rPr sz="3600" b="1" spc="0" baseline="3413" dirty="0">
                <a:solidFill>
                  <a:srgbClr val="3D3C2C"/>
                </a:solidFill>
                <a:latin typeface="Candara"/>
                <a:cs typeface="Candara"/>
              </a:rPr>
              <a:t>as</a:t>
            </a:r>
            <a:r>
              <a:rPr sz="3600" b="1" spc="4" baseline="3413" dirty="0">
                <a:solidFill>
                  <a:srgbClr val="3D3C2C"/>
                </a:solidFill>
                <a:latin typeface="Candara"/>
                <a:cs typeface="Candara"/>
              </a:rPr>
              <a:t> </a:t>
            </a:r>
            <a:r>
              <a:rPr sz="3600" b="1" spc="0" baseline="3413" dirty="0">
                <a:solidFill>
                  <a:srgbClr val="3D3C2C"/>
                </a:solidFill>
                <a:latin typeface="Candara"/>
                <a:cs typeface="Candara"/>
              </a:rPr>
              <a:t>basical</a:t>
            </a:r>
            <a:r>
              <a:rPr sz="3600" b="1" spc="4" baseline="3413" dirty="0">
                <a:solidFill>
                  <a:srgbClr val="3D3C2C"/>
                </a:solidFill>
                <a:latin typeface="Candara"/>
                <a:cs typeface="Candara"/>
              </a:rPr>
              <a:t>l</a:t>
            </a:r>
            <a:r>
              <a:rPr sz="3600" b="1" spc="0" baseline="3413" dirty="0">
                <a:solidFill>
                  <a:srgbClr val="3D3C2C"/>
                </a:solidFill>
                <a:latin typeface="Candara"/>
                <a:cs typeface="Candara"/>
              </a:rPr>
              <a:t>y</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a</a:t>
            </a:r>
            <a:r>
              <a:rPr sz="3600" b="1" spc="-4" baseline="3413" dirty="0">
                <a:solidFill>
                  <a:srgbClr val="3D3C2C"/>
                </a:solidFill>
                <a:latin typeface="Candara"/>
                <a:cs typeface="Candara"/>
              </a:rPr>
              <a:t> </a:t>
            </a:r>
            <a:r>
              <a:rPr sz="3600" b="1" spc="0" baseline="3413" dirty="0">
                <a:solidFill>
                  <a:srgbClr val="3D3C2C"/>
                </a:solidFill>
                <a:latin typeface="Candara"/>
                <a:cs typeface="Candara"/>
              </a:rPr>
              <a:t>simple</a:t>
            </a:r>
            <a:endParaRPr sz="2400">
              <a:latin typeface="Candara"/>
              <a:cs typeface="Candara"/>
            </a:endParaRPr>
          </a:p>
        </p:txBody>
      </p:sp>
      <p:sp>
        <p:nvSpPr>
          <p:cNvPr id="3" name="object 3"/>
          <p:cNvSpPr txBox="1"/>
          <p:nvPr/>
        </p:nvSpPr>
        <p:spPr>
          <a:xfrm>
            <a:off x="962660" y="3173214"/>
            <a:ext cx="6324586" cy="1939798"/>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advance over </a:t>
            </a:r>
            <a:r>
              <a:rPr sz="3600" b="1" spc="-4" baseline="3413" dirty="0">
                <a:solidFill>
                  <a:srgbClr val="3D3C2C"/>
                </a:solidFill>
                <a:latin typeface="Candara"/>
                <a:cs typeface="Candara"/>
              </a:rPr>
              <a:t>g</a:t>
            </a:r>
            <a:r>
              <a:rPr sz="3600" b="1" spc="0" baseline="3413" dirty="0">
                <a:solidFill>
                  <a:srgbClr val="3D3C2C"/>
                </a:solidFill>
                <a:latin typeface="Candara"/>
                <a:cs typeface="Candara"/>
              </a:rPr>
              <a:t>imp</a:t>
            </a:r>
            <a:r>
              <a:rPr sz="3600" b="1" spc="-144" baseline="3413" dirty="0">
                <a:solidFill>
                  <a:srgbClr val="3D3C2C"/>
                </a:solidFill>
                <a:latin typeface="Candara"/>
                <a:cs typeface="Candara"/>
              </a:rPr>
              <a:t>y</a:t>
            </a:r>
            <a:r>
              <a:rPr sz="3600" b="1" spc="0" baseline="3413" dirty="0">
                <a:solidFill>
                  <a:srgbClr val="3D3C2C"/>
                </a:solidFill>
                <a:latin typeface="Candara"/>
                <a:cs typeface="Candara"/>
              </a:rPr>
              <a:t>.</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Here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ins</a:t>
            </a:r>
            <a:r>
              <a:rPr sz="3600" b="1" spc="4" baseline="3413" dirty="0">
                <a:solidFill>
                  <a:srgbClr val="3D3C2C"/>
                </a:solidFill>
                <a:latin typeface="Candara"/>
                <a:cs typeface="Candara"/>
              </a:rPr>
              <a:t>t</a:t>
            </a:r>
            <a:r>
              <a:rPr sz="3600" b="1" spc="0" baseline="3413" dirty="0">
                <a:solidFill>
                  <a:srgbClr val="3D3C2C"/>
                </a:solidFill>
                <a:latin typeface="Candara"/>
                <a:cs typeface="Candara"/>
              </a:rPr>
              <a:t>e</a:t>
            </a:r>
            <a:r>
              <a:rPr sz="3600" b="1" spc="-9" baseline="3413" dirty="0">
                <a:solidFill>
                  <a:srgbClr val="3D3C2C"/>
                </a:solidFill>
                <a:latin typeface="Candara"/>
                <a:cs typeface="Candara"/>
              </a:rPr>
              <a:t>a</a:t>
            </a:r>
            <a:r>
              <a:rPr sz="3600" b="1" spc="0" baseline="3413" dirty="0">
                <a:solidFill>
                  <a:srgbClr val="3D3C2C"/>
                </a:solidFill>
                <a:latin typeface="Candara"/>
                <a:cs typeface="Candara"/>
              </a:rPr>
              <a:t>d</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of a c</a:t>
            </a:r>
            <a:r>
              <a:rPr sz="3600" b="1" spc="4" baseline="3413" dirty="0">
                <a:solidFill>
                  <a:srgbClr val="3D3C2C"/>
                </a:solidFill>
                <a:latin typeface="Candara"/>
                <a:cs typeface="Candara"/>
              </a:rPr>
              <a:t>o</a:t>
            </a:r>
            <a:r>
              <a:rPr sz="3600" b="1" spc="0" baseline="3413" dirty="0">
                <a:solidFill>
                  <a:srgbClr val="3D3C2C"/>
                </a:solidFill>
                <a:latin typeface="Candara"/>
                <a:cs typeface="Candara"/>
              </a:rPr>
              <a:t>mplete</a:t>
            </a:r>
            <a:endParaRPr sz="2400" dirty="0">
              <a:latin typeface="Candara"/>
              <a:cs typeface="Candara"/>
            </a:endParaRPr>
          </a:p>
          <a:p>
            <a:pPr marL="12700" marR="45720">
              <a:lnSpc>
                <a:spcPts val="2880"/>
              </a:lnSpc>
              <a:spcBef>
                <a:spcPts val="19"/>
              </a:spcBef>
            </a:pPr>
            <a:r>
              <a:rPr sz="3600" b="1" spc="0" baseline="1137" dirty="0">
                <a:solidFill>
                  <a:srgbClr val="3D3C2C"/>
                </a:solidFill>
                <a:latin typeface="Candara"/>
                <a:cs typeface="Candara"/>
              </a:rPr>
              <a:t>word</a:t>
            </a:r>
            <a:r>
              <a:rPr sz="3600" b="1" spc="-4" baseline="1137" dirty="0">
                <a:solidFill>
                  <a:srgbClr val="3D3C2C"/>
                </a:solidFill>
                <a:latin typeface="Candara"/>
                <a:cs typeface="Candara"/>
              </a:rPr>
              <a:t> </a:t>
            </a:r>
            <a:r>
              <a:rPr sz="3600" b="1" spc="0" baseline="1137" dirty="0">
                <a:solidFill>
                  <a:srgbClr val="3D3C2C"/>
                </a:solidFill>
                <a:latin typeface="Candara"/>
                <a:cs typeface="Candara"/>
              </a:rPr>
              <a:t>indi</a:t>
            </a:r>
            <a:r>
              <a:rPr sz="3600" b="1" spc="4" baseline="1137" dirty="0">
                <a:solidFill>
                  <a:srgbClr val="3D3C2C"/>
                </a:solidFill>
                <a:latin typeface="Candara"/>
                <a:cs typeface="Candara"/>
              </a:rPr>
              <a:t>v</a:t>
            </a:r>
            <a:r>
              <a:rPr sz="3600" b="1" spc="0" baseline="1137" dirty="0">
                <a:solidFill>
                  <a:srgbClr val="3D3C2C"/>
                </a:solidFill>
                <a:latin typeface="Candara"/>
                <a:cs typeface="Candara"/>
              </a:rPr>
              <a:t>idual</a:t>
            </a:r>
            <a:r>
              <a:rPr sz="3600" b="1" spc="19" baseline="1137" dirty="0">
                <a:solidFill>
                  <a:srgbClr val="3D3C2C"/>
                </a:solidFill>
                <a:latin typeface="Candara"/>
                <a:cs typeface="Candara"/>
              </a:rPr>
              <a:t> </a:t>
            </a:r>
            <a:r>
              <a:rPr sz="3600" b="1" spc="0" baseline="1137" dirty="0">
                <a:solidFill>
                  <a:srgbClr val="3D3C2C"/>
                </a:solidFill>
                <a:latin typeface="Candara"/>
                <a:cs typeface="Candara"/>
              </a:rPr>
              <a:t>let</a:t>
            </a:r>
            <a:r>
              <a:rPr sz="3600" b="1" spc="9" baseline="1137" dirty="0">
                <a:solidFill>
                  <a:srgbClr val="3D3C2C"/>
                </a:solidFill>
                <a:latin typeface="Candara"/>
                <a:cs typeface="Candara"/>
              </a:rPr>
              <a:t>t</a:t>
            </a:r>
            <a:r>
              <a:rPr sz="3600" b="1" spc="0" baseline="1137" dirty="0">
                <a:solidFill>
                  <a:srgbClr val="3D3C2C"/>
                </a:solidFill>
                <a:latin typeface="Candara"/>
                <a:cs typeface="Candara"/>
              </a:rPr>
              <a:t>ers</a:t>
            </a:r>
            <a:r>
              <a:rPr sz="3600" b="1" spc="14" baseline="1137" dirty="0">
                <a:solidFill>
                  <a:srgbClr val="3D3C2C"/>
                </a:solidFill>
                <a:latin typeface="Candara"/>
                <a:cs typeface="Candara"/>
              </a:rPr>
              <a:t> </a:t>
            </a:r>
            <a:r>
              <a:rPr sz="3600" b="1" spc="0" baseline="1137" dirty="0">
                <a:solidFill>
                  <a:srgbClr val="3D3C2C"/>
                </a:solidFill>
                <a:latin typeface="Candara"/>
                <a:cs typeface="Candara"/>
              </a:rPr>
              <a:t>are</a:t>
            </a:r>
            <a:r>
              <a:rPr sz="3600" b="1" spc="-4" baseline="1137" dirty="0">
                <a:solidFill>
                  <a:srgbClr val="3D3C2C"/>
                </a:solidFill>
                <a:latin typeface="Candara"/>
                <a:cs typeface="Candara"/>
              </a:rPr>
              <a:t> </a:t>
            </a:r>
            <a:r>
              <a:rPr sz="3600" b="1" spc="0" baseline="1137" dirty="0">
                <a:solidFill>
                  <a:srgbClr val="3D3C2C"/>
                </a:solidFill>
                <a:latin typeface="Candara"/>
                <a:cs typeface="Candara"/>
              </a:rPr>
              <a:t>noised</a:t>
            </a:r>
            <a:r>
              <a:rPr sz="3600" b="1" spc="14" baseline="1137" dirty="0">
                <a:solidFill>
                  <a:srgbClr val="3D3C2C"/>
                </a:solidFill>
                <a:latin typeface="Candara"/>
                <a:cs typeface="Candara"/>
              </a:rPr>
              <a:t> </a:t>
            </a:r>
            <a:r>
              <a:rPr sz="3600" b="1" spc="0" baseline="1137" dirty="0">
                <a:solidFill>
                  <a:srgbClr val="3D3C2C"/>
                </a:solidFill>
                <a:latin typeface="Candara"/>
                <a:cs typeface="Candara"/>
              </a:rPr>
              <a:t>ins</a:t>
            </a:r>
            <a:r>
              <a:rPr sz="3600" b="1" spc="4" baseline="1137" dirty="0">
                <a:solidFill>
                  <a:srgbClr val="3D3C2C"/>
                </a:solidFill>
                <a:latin typeface="Candara"/>
                <a:cs typeface="Candara"/>
              </a:rPr>
              <a:t>t</a:t>
            </a:r>
            <a:r>
              <a:rPr sz="3600" b="1" spc="0" baseline="1137" dirty="0">
                <a:solidFill>
                  <a:srgbClr val="3D3C2C"/>
                </a:solidFill>
                <a:latin typeface="Candara"/>
                <a:cs typeface="Candara"/>
              </a:rPr>
              <a:t>e</a:t>
            </a:r>
            <a:r>
              <a:rPr sz="3600" b="1" spc="-9" baseline="1137" dirty="0">
                <a:solidFill>
                  <a:srgbClr val="3D3C2C"/>
                </a:solidFill>
                <a:latin typeface="Candara"/>
                <a:cs typeface="Candara"/>
              </a:rPr>
              <a:t>a</a:t>
            </a:r>
            <a:r>
              <a:rPr sz="3600" b="1" spc="0" baseline="1137" dirty="0">
                <a:solidFill>
                  <a:srgbClr val="3D3C2C"/>
                </a:solidFill>
                <a:latin typeface="Candara"/>
                <a:cs typeface="Candara"/>
              </a:rPr>
              <a:t>d</a:t>
            </a:r>
            <a:r>
              <a:rPr sz="3600" b="1" spc="19" baseline="1137" dirty="0">
                <a:solidFill>
                  <a:srgbClr val="3D3C2C"/>
                </a:solidFill>
                <a:latin typeface="Candara"/>
                <a:cs typeface="Candara"/>
              </a:rPr>
              <a:t> </a:t>
            </a:r>
            <a:r>
              <a:rPr sz="3600" b="1" spc="0" baseline="1137" dirty="0">
                <a:solidFill>
                  <a:srgbClr val="3D3C2C"/>
                </a:solidFill>
                <a:latin typeface="Candara"/>
                <a:cs typeface="Candara"/>
              </a:rPr>
              <a:t>of</a:t>
            </a:r>
            <a:endParaRPr sz="2400" dirty="0">
              <a:latin typeface="Candara"/>
              <a:cs typeface="Candara"/>
            </a:endParaRPr>
          </a:p>
          <a:p>
            <a:pPr marL="12700" marR="45720">
              <a:lnSpc>
                <a:spcPts val="2880"/>
              </a:lnSpc>
            </a:pPr>
            <a:r>
              <a:rPr sz="3600" b="1" spc="0" baseline="1137" dirty="0">
                <a:solidFill>
                  <a:srgbClr val="3D3C2C"/>
                </a:solidFill>
                <a:latin typeface="Candara"/>
                <a:cs typeface="Candara"/>
              </a:rPr>
              <a:t>complete words. steps fo</a:t>
            </a:r>
            <a:r>
              <a:rPr sz="3600" b="1" spc="4" baseline="1137" dirty="0">
                <a:solidFill>
                  <a:srgbClr val="3D3C2C"/>
                </a:solidFill>
                <a:latin typeface="Candara"/>
                <a:cs typeface="Candara"/>
              </a:rPr>
              <a:t>l</a:t>
            </a:r>
            <a:r>
              <a:rPr sz="3600" b="1" spc="0" baseline="1137" dirty="0">
                <a:solidFill>
                  <a:srgbClr val="3D3C2C"/>
                </a:solidFill>
                <a:latin typeface="Candara"/>
                <a:cs typeface="Candara"/>
              </a:rPr>
              <a:t>lo</a:t>
            </a:r>
            <a:r>
              <a:rPr sz="3600" b="1" spc="9" baseline="1137" dirty="0">
                <a:solidFill>
                  <a:srgbClr val="3D3C2C"/>
                </a:solidFill>
                <a:latin typeface="Candara"/>
                <a:cs typeface="Candara"/>
              </a:rPr>
              <a:t>w</a:t>
            </a:r>
            <a:r>
              <a:rPr sz="3600" b="1" spc="0" baseline="1137" dirty="0">
                <a:solidFill>
                  <a:srgbClr val="3D3C2C"/>
                </a:solidFill>
                <a:latin typeface="Candara"/>
                <a:cs typeface="Candara"/>
              </a:rPr>
              <a:t>ed</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are as:</a:t>
            </a:r>
            <a:endParaRPr sz="2400" dirty="0">
              <a:latin typeface="Candara"/>
              <a:cs typeface="Candara"/>
            </a:endParaRPr>
          </a:p>
          <a:p>
            <a:pPr marL="12700" marR="45720">
              <a:lnSpc>
                <a:spcPct val="101725"/>
              </a:lnSpc>
              <a:spcBef>
                <a:spcPts val="382"/>
              </a:spcBef>
            </a:pPr>
            <a:r>
              <a:rPr sz="2400" b="1" spc="0" dirty="0">
                <a:solidFill>
                  <a:srgbClr val="3D3C2C"/>
                </a:solidFill>
                <a:latin typeface="Candara"/>
                <a:cs typeface="Candara"/>
              </a:rPr>
              <a:t>a)</a:t>
            </a:r>
            <a:r>
              <a:rPr sz="2400" b="1" spc="-14" dirty="0">
                <a:solidFill>
                  <a:srgbClr val="3D3C2C"/>
                </a:solidFill>
                <a:latin typeface="Candara"/>
                <a:cs typeface="Candara"/>
              </a:rPr>
              <a:t> </a:t>
            </a:r>
            <a:r>
              <a:rPr sz="2400" b="1" spc="0" dirty="0">
                <a:solidFill>
                  <a:srgbClr val="3D3C2C"/>
                </a:solidFill>
                <a:latin typeface="Candara"/>
                <a:cs typeface="Candara"/>
              </a:rPr>
              <a:t>Pick</a:t>
            </a:r>
            <a:r>
              <a:rPr sz="2400" b="1" spc="19" dirty="0">
                <a:solidFill>
                  <a:srgbClr val="3D3C2C"/>
                </a:solidFill>
                <a:latin typeface="Candara"/>
                <a:cs typeface="Candara"/>
              </a:rPr>
              <a:t> </a:t>
            </a:r>
            <a:r>
              <a:rPr sz="2400" b="1" spc="0" dirty="0">
                <a:solidFill>
                  <a:srgbClr val="3D3C2C"/>
                </a:solidFill>
                <a:latin typeface="Candara"/>
                <a:cs typeface="Candara"/>
              </a:rPr>
              <a:t>random</a:t>
            </a:r>
            <a:r>
              <a:rPr sz="2400" b="1" spc="14" dirty="0">
                <a:solidFill>
                  <a:srgbClr val="3D3C2C"/>
                </a:solidFill>
                <a:latin typeface="Candara"/>
                <a:cs typeface="Candara"/>
              </a:rPr>
              <a:t> </a:t>
            </a:r>
            <a:r>
              <a:rPr sz="2400" b="1" spc="0" dirty="0">
                <a:solidFill>
                  <a:srgbClr val="3D3C2C"/>
                </a:solidFill>
                <a:latin typeface="Candara"/>
                <a:cs typeface="Candara"/>
              </a:rPr>
              <a:t>let</a:t>
            </a:r>
            <a:r>
              <a:rPr sz="2400" b="1" spc="9" dirty="0">
                <a:solidFill>
                  <a:srgbClr val="3D3C2C"/>
                </a:solidFill>
                <a:latin typeface="Candara"/>
                <a:cs typeface="Candara"/>
              </a:rPr>
              <a:t>t</a:t>
            </a:r>
            <a:r>
              <a:rPr sz="2400" b="1" spc="0" dirty="0">
                <a:solidFill>
                  <a:srgbClr val="3D3C2C"/>
                </a:solidFill>
                <a:latin typeface="Candara"/>
                <a:cs typeface="Candara"/>
              </a:rPr>
              <a:t>ers</a:t>
            </a:r>
            <a:endParaRPr sz="2400" dirty="0">
              <a:latin typeface="Candara"/>
              <a:cs typeface="Candara"/>
            </a:endParaRPr>
          </a:p>
          <a:p>
            <a:pPr marL="12700" marR="45720">
              <a:lnSpc>
                <a:spcPct val="101725"/>
              </a:lnSpc>
              <a:spcBef>
                <a:spcPts val="526"/>
              </a:spcBef>
            </a:pPr>
            <a:r>
              <a:rPr sz="2400" b="1" spc="0" dirty="0">
                <a:solidFill>
                  <a:srgbClr val="3D3C2C"/>
                </a:solidFill>
                <a:latin typeface="Candara"/>
                <a:cs typeface="Candara"/>
              </a:rPr>
              <a:t>b) Dis</a:t>
            </a:r>
            <a:r>
              <a:rPr sz="2400" b="1" spc="4" dirty="0">
                <a:solidFill>
                  <a:srgbClr val="3D3C2C"/>
                </a:solidFill>
                <a:latin typeface="Candara"/>
                <a:cs typeface="Candara"/>
              </a:rPr>
              <a:t>t</a:t>
            </a:r>
            <a:r>
              <a:rPr sz="2400" b="1" spc="0" dirty="0">
                <a:solidFill>
                  <a:srgbClr val="3D3C2C"/>
                </a:solidFill>
                <a:latin typeface="Candara"/>
                <a:cs typeface="Candara"/>
              </a:rPr>
              <a:t>ort</a:t>
            </a:r>
            <a:r>
              <a:rPr sz="2400" b="1" spc="14" dirty="0">
                <a:solidFill>
                  <a:srgbClr val="3D3C2C"/>
                </a:solidFill>
                <a:latin typeface="Candara"/>
                <a:cs typeface="Candara"/>
              </a:rPr>
              <a:t> </a:t>
            </a:r>
            <a:r>
              <a:rPr sz="2400" b="1" spc="0" dirty="0">
                <a:solidFill>
                  <a:srgbClr val="3D3C2C"/>
                </a:solidFill>
                <a:latin typeface="Candara"/>
                <a:cs typeface="Candara"/>
              </a:rPr>
              <a:t>them,</a:t>
            </a:r>
            <a:r>
              <a:rPr sz="2400" b="1" spc="9" dirty="0">
                <a:solidFill>
                  <a:srgbClr val="3D3C2C"/>
                </a:solidFill>
                <a:latin typeface="Candara"/>
                <a:cs typeface="Candara"/>
              </a:rPr>
              <a:t> </a:t>
            </a:r>
            <a:r>
              <a:rPr sz="2400" b="1" spc="0" dirty="0">
                <a:solidFill>
                  <a:srgbClr val="3D3C2C"/>
                </a:solidFill>
                <a:latin typeface="Candara"/>
                <a:cs typeface="Candara"/>
              </a:rPr>
              <a:t>add no</a:t>
            </a:r>
            <a:r>
              <a:rPr sz="2400" b="1" spc="9" dirty="0">
                <a:solidFill>
                  <a:srgbClr val="3D3C2C"/>
                </a:solidFill>
                <a:latin typeface="Candara"/>
                <a:cs typeface="Candara"/>
              </a:rPr>
              <a:t>i</a:t>
            </a:r>
            <a:r>
              <a:rPr sz="2400" b="1" spc="0" dirty="0">
                <a:solidFill>
                  <a:srgbClr val="3D3C2C"/>
                </a:solidFill>
                <a:latin typeface="Candara"/>
                <a:cs typeface="Candara"/>
              </a:rPr>
              <a:t>se and</a:t>
            </a:r>
            <a:r>
              <a:rPr sz="2400" b="1" spc="19" dirty="0">
                <a:solidFill>
                  <a:srgbClr val="3D3C2C"/>
                </a:solidFill>
                <a:latin typeface="Candara"/>
                <a:cs typeface="Candara"/>
              </a:rPr>
              <a:t> </a:t>
            </a:r>
            <a:r>
              <a:rPr sz="2400" b="1" spc="0" dirty="0">
                <a:solidFill>
                  <a:srgbClr val="3D3C2C"/>
                </a:solidFill>
                <a:latin typeface="Candara"/>
                <a:cs typeface="Candara"/>
              </a:rPr>
              <a:t>background</a:t>
            </a:r>
            <a:endParaRPr sz="2400" dirty="0">
              <a:latin typeface="Candara"/>
              <a:cs typeface="Candara"/>
            </a:endParaRPr>
          </a:p>
        </p:txBody>
      </p:sp>
      <p:sp>
        <p:nvSpPr>
          <p:cNvPr id="2" name="object 2"/>
          <p:cNvSpPr txBox="1"/>
          <p:nvPr/>
        </p:nvSpPr>
        <p:spPr>
          <a:xfrm>
            <a:off x="962660" y="6296340"/>
            <a:ext cx="4603053" cy="279908"/>
          </a:xfrm>
          <a:prstGeom prst="rect">
            <a:avLst/>
          </a:prstGeom>
        </p:spPr>
        <p:txBody>
          <a:bodyPr wrap="square" lIns="0" tIns="0" rIns="0" bIns="0" rtlCol="0">
            <a:noAutofit/>
          </a:bodyPr>
          <a:lstStyle/>
          <a:p>
            <a:pPr marL="12700">
              <a:lnSpc>
                <a:spcPts val="2090"/>
              </a:lnSpc>
              <a:spcBef>
                <a:spcPts val="104"/>
              </a:spcBef>
            </a:pPr>
            <a:r>
              <a:rPr sz="3000" b="1" spc="-69" baseline="2730" dirty="0">
                <a:solidFill>
                  <a:srgbClr val="3D3C2C"/>
                </a:solidFill>
                <a:latin typeface="Candara"/>
                <a:cs typeface="Candara"/>
              </a:rPr>
              <a:t>T</a:t>
            </a:r>
            <a:r>
              <a:rPr sz="3000" b="1" spc="0" baseline="2730" dirty="0">
                <a:solidFill>
                  <a:srgbClr val="3D3C2C"/>
                </a:solidFill>
                <a:latin typeface="Candara"/>
                <a:cs typeface="Candara"/>
              </a:rPr>
              <a:t>ype</a:t>
            </a:r>
            <a:r>
              <a:rPr sz="3000" b="1" spc="-19" baseline="2730" dirty="0">
                <a:solidFill>
                  <a:srgbClr val="3D3C2C"/>
                </a:solidFill>
                <a:latin typeface="Candara"/>
                <a:cs typeface="Candara"/>
              </a:rPr>
              <a:t> </a:t>
            </a:r>
            <a:r>
              <a:rPr sz="3000" b="1" spc="0" baseline="2730" dirty="0">
                <a:solidFill>
                  <a:srgbClr val="3D3C2C"/>
                </a:solidFill>
                <a:latin typeface="Candara"/>
                <a:cs typeface="Candara"/>
              </a:rPr>
              <a:t>t</a:t>
            </a:r>
            <a:r>
              <a:rPr sz="3000" b="1" spc="4" baseline="2730" dirty="0">
                <a:solidFill>
                  <a:srgbClr val="3D3C2C"/>
                </a:solidFill>
                <a:latin typeface="Candara"/>
                <a:cs typeface="Candara"/>
              </a:rPr>
              <a:t>h</a:t>
            </a:r>
            <a:r>
              <a:rPr sz="3000" b="1" spc="0" baseline="2730" dirty="0">
                <a:solidFill>
                  <a:srgbClr val="3D3C2C"/>
                </a:solidFill>
                <a:latin typeface="Candara"/>
                <a:cs typeface="Candara"/>
              </a:rPr>
              <a:t>ree</a:t>
            </a:r>
            <a:r>
              <a:rPr sz="3000" b="1" spc="-4" baseline="2730" dirty="0">
                <a:solidFill>
                  <a:srgbClr val="3D3C2C"/>
                </a:solidFill>
                <a:latin typeface="Candara"/>
                <a:cs typeface="Candara"/>
              </a:rPr>
              <a:t> </a:t>
            </a:r>
            <a:r>
              <a:rPr sz="3000" b="1" spc="0" baseline="2730" dirty="0">
                <a:solidFill>
                  <a:srgbClr val="3D3C2C"/>
                </a:solidFill>
                <a:latin typeface="Candara"/>
                <a:cs typeface="Candara"/>
              </a:rPr>
              <a:t>words</a:t>
            </a:r>
            <a:r>
              <a:rPr sz="3000" b="1" spc="-14" baseline="2730" dirty="0">
                <a:solidFill>
                  <a:srgbClr val="3D3C2C"/>
                </a:solidFill>
                <a:latin typeface="Candara"/>
                <a:cs typeface="Candara"/>
              </a:rPr>
              <a:t> </a:t>
            </a:r>
            <a:r>
              <a:rPr sz="3000" b="1" spc="0" baseline="2730" dirty="0">
                <a:solidFill>
                  <a:srgbClr val="3D3C2C"/>
                </a:solidFill>
                <a:latin typeface="Candara"/>
                <a:cs typeface="Candara"/>
              </a:rPr>
              <a:t>a</a:t>
            </a:r>
            <a:r>
              <a:rPr sz="3000" b="1" spc="-4" baseline="2730" dirty="0">
                <a:solidFill>
                  <a:srgbClr val="3D3C2C"/>
                </a:solidFill>
                <a:latin typeface="Candara"/>
                <a:cs typeface="Candara"/>
              </a:rPr>
              <a:t>pp</a:t>
            </a:r>
            <a:r>
              <a:rPr sz="3000" b="1" spc="0" baseline="2730" dirty="0">
                <a:solidFill>
                  <a:srgbClr val="3D3C2C"/>
                </a:solidFill>
                <a:latin typeface="Candara"/>
                <a:cs typeface="Candara"/>
              </a:rPr>
              <a:t>ear</a:t>
            </a:r>
            <a:r>
              <a:rPr sz="3000" b="1" spc="4" baseline="2730" dirty="0">
                <a:solidFill>
                  <a:srgbClr val="3D3C2C"/>
                </a:solidFill>
                <a:latin typeface="Candara"/>
                <a:cs typeface="Candara"/>
              </a:rPr>
              <a:t>i</a:t>
            </a:r>
            <a:r>
              <a:rPr sz="3000" b="1" spc="0" baseline="2730" dirty="0">
                <a:solidFill>
                  <a:srgbClr val="3D3C2C"/>
                </a:solidFill>
                <a:latin typeface="Candara"/>
                <a:cs typeface="Candara"/>
              </a:rPr>
              <a:t>ng</a:t>
            </a:r>
            <a:r>
              <a:rPr sz="3000" b="1" spc="24" baseline="2730" dirty="0">
                <a:solidFill>
                  <a:srgbClr val="3D3C2C"/>
                </a:solidFill>
                <a:latin typeface="Candara"/>
                <a:cs typeface="Candara"/>
              </a:rPr>
              <a:t> </a:t>
            </a:r>
            <a:r>
              <a:rPr sz="3000" b="1" spc="0" baseline="2730" dirty="0">
                <a:solidFill>
                  <a:srgbClr val="3D3C2C"/>
                </a:solidFill>
                <a:latin typeface="Candara"/>
                <a:cs typeface="Candara"/>
              </a:rPr>
              <a:t>in</a:t>
            </a:r>
            <a:r>
              <a:rPr sz="3000" b="1" spc="4" baseline="2730" dirty="0">
                <a:solidFill>
                  <a:srgbClr val="3D3C2C"/>
                </a:solidFill>
                <a:latin typeface="Candara"/>
                <a:cs typeface="Candara"/>
              </a:rPr>
              <a:t> </a:t>
            </a:r>
            <a:r>
              <a:rPr sz="3000" b="1" spc="0" baseline="2730" dirty="0">
                <a:solidFill>
                  <a:srgbClr val="3D3C2C"/>
                </a:solidFill>
                <a:latin typeface="Candara"/>
                <a:cs typeface="Candara"/>
              </a:rPr>
              <a:t>the imag</a:t>
            </a:r>
            <a:r>
              <a:rPr sz="3000" b="1" spc="29" baseline="2730" dirty="0">
                <a:solidFill>
                  <a:srgbClr val="3D3C2C"/>
                </a:solidFill>
                <a:latin typeface="Candara"/>
                <a:cs typeface="Candara"/>
              </a:rPr>
              <a:t>e</a:t>
            </a:r>
            <a:r>
              <a:rPr sz="3000" spc="0" baseline="2730" dirty="0">
                <a:solidFill>
                  <a:srgbClr val="3D3C2C"/>
                </a:solidFill>
                <a:latin typeface="Candara"/>
                <a:cs typeface="Candara"/>
              </a:rPr>
              <a:t>.</a:t>
            </a:r>
            <a:endParaRPr sz="2000">
              <a:latin typeface="Candara"/>
              <a:cs typeface="Candar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2" name="object 12"/>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4" name="object 14"/>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754380" y="2522220"/>
            <a:ext cx="1949195" cy="582167"/>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963168" y="2979419"/>
            <a:ext cx="1552956" cy="82296"/>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701040" y="2705100"/>
            <a:ext cx="240791" cy="248412"/>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8"/>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txBox="1"/>
          <p:nvPr/>
        </p:nvSpPr>
        <p:spPr>
          <a:xfrm>
            <a:off x="2082164" y="734197"/>
            <a:ext cx="1131181" cy="585012"/>
          </a:xfrm>
          <a:prstGeom prst="rect">
            <a:avLst/>
          </a:prstGeom>
        </p:spPr>
        <p:txBody>
          <a:bodyPr wrap="square" lIns="0" tIns="0" rIns="0" bIns="0" rtlCol="0">
            <a:noAutofit/>
          </a:bodyPr>
          <a:lstStyle/>
          <a:p>
            <a:pPr marL="12700">
              <a:lnSpc>
                <a:spcPts val="4475"/>
              </a:lnSpc>
              <a:spcBef>
                <a:spcPts val="223"/>
              </a:spcBef>
            </a:pPr>
            <a:r>
              <a:rPr sz="6600" spc="-259" baseline="3723" dirty="0">
                <a:solidFill>
                  <a:srgbClr val="BE4D00"/>
                </a:solidFill>
                <a:latin typeface="Candara"/>
                <a:cs typeface="Candara"/>
              </a:rPr>
              <a:t>T</a:t>
            </a:r>
            <a:r>
              <a:rPr sz="6600" spc="0" baseline="3723" dirty="0">
                <a:solidFill>
                  <a:srgbClr val="BE4D00"/>
                </a:solidFill>
                <a:latin typeface="Candara"/>
                <a:cs typeface="Candara"/>
              </a:rPr>
              <a:t>ext</a:t>
            </a:r>
            <a:endParaRPr sz="4400">
              <a:latin typeface="Candara"/>
              <a:cs typeface="Candara"/>
            </a:endParaRPr>
          </a:p>
        </p:txBody>
      </p:sp>
      <p:sp>
        <p:nvSpPr>
          <p:cNvPr id="7" name="object 7"/>
          <p:cNvSpPr txBox="1"/>
          <p:nvPr/>
        </p:nvSpPr>
        <p:spPr>
          <a:xfrm>
            <a:off x="3222096" y="734197"/>
            <a:ext cx="1541436"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Based</a:t>
            </a:r>
            <a:endParaRPr sz="4400">
              <a:latin typeface="Candara"/>
              <a:cs typeface="Candara"/>
            </a:endParaRPr>
          </a:p>
        </p:txBody>
      </p:sp>
      <p:sp>
        <p:nvSpPr>
          <p:cNvPr id="6" name="object 6"/>
          <p:cNvSpPr txBox="1"/>
          <p:nvPr/>
        </p:nvSpPr>
        <p:spPr>
          <a:xfrm>
            <a:off x="4775581" y="734197"/>
            <a:ext cx="2374132"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a:t>
            </a:r>
            <a:r>
              <a:rPr sz="6600" spc="9"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p:txBody>
      </p:sp>
      <p:sp>
        <p:nvSpPr>
          <p:cNvPr id="5" name="object 5"/>
          <p:cNvSpPr txBox="1"/>
          <p:nvPr/>
        </p:nvSpPr>
        <p:spPr>
          <a:xfrm>
            <a:off x="963753" y="2348229"/>
            <a:ext cx="1552371" cy="380491"/>
          </a:xfrm>
          <a:prstGeom prst="rect">
            <a:avLst/>
          </a:prstGeom>
        </p:spPr>
        <p:txBody>
          <a:bodyPr wrap="square" lIns="0" tIns="0" rIns="0" bIns="0" rtlCol="0">
            <a:noAutofit/>
          </a:bodyPr>
          <a:lstStyle/>
          <a:p>
            <a:pPr marL="12700">
              <a:lnSpc>
                <a:spcPts val="2880"/>
              </a:lnSpc>
            </a:pPr>
            <a:r>
              <a:rPr sz="4200" b="1" u="sng" baseline="3900" dirty="0">
                <a:solidFill>
                  <a:srgbClr val="FF0000"/>
                </a:solidFill>
                <a:latin typeface="Candara"/>
                <a:cs typeface="Candara"/>
              </a:rPr>
              <a:t> Simcard’s</a:t>
            </a:r>
            <a:r>
              <a:rPr sz="4200" b="1" u="sng" spc="9" baseline="3900" dirty="0">
                <a:solidFill>
                  <a:srgbClr val="FF0000"/>
                </a:solidFill>
                <a:latin typeface="Candara"/>
                <a:cs typeface="Candara"/>
              </a:rPr>
              <a:t> </a:t>
            </a:r>
            <a:endParaRPr sz="2800" dirty="0">
              <a:latin typeface="Candara"/>
              <a:cs typeface="Candara"/>
            </a:endParaRPr>
          </a:p>
        </p:txBody>
      </p:sp>
      <p:sp>
        <p:nvSpPr>
          <p:cNvPr id="4" name="object 4"/>
          <p:cNvSpPr txBox="1"/>
          <p:nvPr/>
        </p:nvSpPr>
        <p:spPr>
          <a:xfrm>
            <a:off x="725816" y="3244032"/>
            <a:ext cx="4049765" cy="356209"/>
          </a:xfrm>
          <a:prstGeom prst="rect">
            <a:avLst/>
          </a:prstGeom>
        </p:spPr>
        <p:txBody>
          <a:bodyPr wrap="square" lIns="0" tIns="0" rIns="0" bIns="0" rtlCol="0">
            <a:noAutofit/>
          </a:bodyPr>
          <a:lstStyle/>
          <a:p>
            <a:pPr marL="12700">
              <a:lnSpc>
                <a:spcPts val="2690"/>
              </a:lnSpc>
              <a:spcBef>
                <a:spcPts val="134"/>
              </a:spcBef>
            </a:pPr>
            <a:r>
              <a:rPr sz="3600" spc="0" baseline="2502" dirty="0">
                <a:solidFill>
                  <a:srgbClr val="93C500"/>
                </a:solidFill>
                <a:latin typeface="Wingdings"/>
                <a:cs typeface="Wingdings"/>
              </a:rPr>
              <a:t></a:t>
            </a:r>
            <a:r>
              <a:rPr sz="3600" spc="460" baseline="2415" dirty="0">
                <a:solidFill>
                  <a:srgbClr val="93C500"/>
                </a:solidFill>
                <a:latin typeface="Times New Roman"/>
                <a:cs typeface="Times New Roman"/>
              </a:rPr>
              <a:t> </a:t>
            </a:r>
            <a:r>
              <a:rPr sz="3600" b="1" spc="0" baseline="2275" dirty="0">
                <a:solidFill>
                  <a:srgbClr val="3D3C2C"/>
                </a:solidFill>
                <a:latin typeface="Candara"/>
                <a:cs typeface="Candara"/>
              </a:rPr>
              <a:t>Here</a:t>
            </a:r>
            <a:r>
              <a:rPr sz="3600" b="1" spc="-19" baseline="2275" dirty="0">
                <a:solidFill>
                  <a:srgbClr val="3D3C2C"/>
                </a:solidFill>
                <a:latin typeface="Candara"/>
                <a:cs typeface="Candara"/>
              </a:rPr>
              <a:t> </a:t>
            </a:r>
            <a:r>
              <a:rPr sz="3600" b="1" spc="0" baseline="2275" dirty="0">
                <a:solidFill>
                  <a:srgbClr val="3D3C2C"/>
                </a:solidFill>
                <a:latin typeface="Candara"/>
                <a:cs typeface="Candara"/>
              </a:rPr>
              <a:t>furth</a:t>
            </a:r>
            <a:r>
              <a:rPr sz="3600" b="1" spc="-4" baseline="2275" dirty="0">
                <a:solidFill>
                  <a:srgbClr val="3D3C2C"/>
                </a:solidFill>
                <a:latin typeface="Candara"/>
                <a:cs typeface="Candara"/>
              </a:rPr>
              <a:t>e</a:t>
            </a:r>
            <a:r>
              <a:rPr sz="3600" b="1" spc="0" baseline="2275" dirty="0">
                <a:solidFill>
                  <a:srgbClr val="3D3C2C"/>
                </a:solidFill>
                <a:latin typeface="Candara"/>
                <a:cs typeface="Candara"/>
              </a:rPr>
              <a:t>r</a:t>
            </a:r>
            <a:r>
              <a:rPr sz="3600" b="1" spc="19" baseline="2275" dirty="0">
                <a:solidFill>
                  <a:srgbClr val="3D3C2C"/>
                </a:solidFill>
                <a:latin typeface="Candara"/>
                <a:cs typeface="Candara"/>
              </a:rPr>
              <a:t> </a:t>
            </a:r>
            <a:r>
              <a:rPr sz="3600" b="1" spc="0" baseline="2275" dirty="0">
                <a:solidFill>
                  <a:srgbClr val="3D3C2C"/>
                </a:solidFill>
                <a:latin typeface="Candara"/>
                <a:cs typeface="Candara"/>
              </a:rPr>
              <a:t>advanc</a:t>
            </a:r>
            <a:r>
              <a:rPr sz="3600" b="1" spc="-9" baseline="2275" dirty="0">
                <a:solidFill>
                  <a:srgbClr val="3D3C2C"/>
                </a:solidFill>
                <a:latin typeface="Candara"/>
                <a:cs typeface="Candara"/>
              </a:rPr>
              <a:t>e</a:t>
            </a:r>
            <a:r>
              <a:rPr sz="3600" b="1" spc="0" baseline="2275" dirty="0">
                <a:solidFill>
                  <a:srgbClr val="3D3C2C"/>
                </a:solidFill>
                <a:latin typeface="Candara"/>
                <a:cs typeface="Candara"/>
              </a:rPr>
              <a:t>s</a:t>
            </a:r>
            <a:r>
              <a:rPr sz="3600" b="1" spc="19" baseline="2275" dirty="0">
                <a:solidFill>
                  <a:srgbClr val="3D3C2C"/>
                </a:solidFill>
                <a:latin typeface="Candara"/>
                <a:cs typeface="Candara"/>
              </a:rPr>
              <a:t> </a:t>
            </a:r>
            <a:r>
              <a:rPr sz="3600" b="1" spc="0" baseline="2275" dirty="0">
                <a:solidFill>
                  <a:srgbClr val="3D3C2C"/>
                </a:solidFill>
                <a:latin typeface="Candara"/>
                <a:cs typeface="Candara"/>
              </a:rPr>
              <a:t>m</a:t>
            </a:r>
            <a:r>
              <a:rPr sz="3600" b="1" spc="-9" baseline="2275" dirty="0">
                <a:solidFill>
                  <a:srgbClr val="3D3C2C"/>
                </a:solidFill>
                <a:latin typeface="Candara"/>
                <a:cs typeface="Candara"/>
              </a:rPr>
              <a:t>a</a:t>
            </a:r>
            <a:r>
              <a:rPr sz="3600" b="1" spc="0" baseline="2275" dirty="0">
                <a:solidFill>
                  <a:srgbClr val="3D3C2C"/>
                </a:solidFill>
                <a:latin typeface="Candara"/>
                <a:cs typeface="Candara"/>
              </a:rPr>
              <a:t>de</a:t>
            </a:r>
            <a:endParaRPr sz="2400" dirty="0">
              <a:latin typeface="Candara"/>
              <a:cs typeface="Candara"/>
            </a:endParaRPr>
          </a:p>
        </p:txBody>
      </p:sp>
      <p:sp>
        <p:nvSpPr>
          <p:cNvPr id="3" name="object 3"/>
          <p:cNvSpPr txBox="1"/>
          <p:nvPr/>
        </p:nvSpPr>
        <p:spPr>
          <a:xfrm>
            <a:off x="4730597" y="3188454"/>
            <a:ext cx="2751988"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and arcs</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being</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m</a:t>
            </a:r>
            <a:r>
              <a:rPr sz="3600" b="1" spc="-9" baseline="3413" dirty="0">
                <a:solidFill>
                  <a:srgbClr val="3D3C2C"/>
                </a:solidFill>
                <a:latin typeface="Candara"/>
                <a:cs typeface="Candara"/>
              </a:rPr>
              <a:t>a</a:t>
            </a:r>
            <a:r>
              <a:rPr sz="3600" b="1" spc="0" baseline="3413" dirty="0">
                <a:solidFill>
                  <a:srgbClr val="3D3C2C"/>
                </a:solidFill>
                <a:latin typeface="Candara"/>
                <a:cs typeface="Candara"/>
              </a:rPr>
              <a:t>de</a:t>
            </a:r>
            <a:endParaRPr sz="2400">
              <a:latin typeface="Candara"/>
              <a:cs typeface="Candara"/>
            </a:endParaRPr>
          </a:p>
        </p:txBody>
      </p:sp>
      <p:sp>
        <p:nvSpPr>
          <p:cNvPr id="2" name="object 2"/>
          <p:cNvSpPr txBox="1"/>
          <p:nvPr/>
        </p:nvSpPr>
        <p:spPr>
          <a:xfrm>
            <a:off x="962660" y="3554214"/>
            <a:ext cx="6536366" cy="1574038"/>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into</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it ie. Curv</a:t>
            </a:r>
            <a:r>
              <a:rPr sz="3600" b="1" spc="-9" baseline="3413" dirty="0">
                <a:solidFill>
                  <a:srgbClr val="3D3C2C"/>
                </a:solidFill>
                <a:latin typeface="Candara"/>
                <a:cs typeface="Candara"/>
              </a:rPr>
              <a:t>e</a:t>
            </a:r>
            <a:r>
              <a:rPr sz="3600" b="1" spc="0" baseline="3413" dirty="0">
                <a:solidFill>
                  <a:srgbClr val="3D3C2C"/>
                </a:solidFill>
                <a:latin typeface="Candara"/>
                <a:cs typeface="Candara"/>
              </a:rPr>
              <a:t>d</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g</a:t>
            </a:r>
            <a:r>
              <a:rPr sz="3600" b="1" spc="-4" baseline="3413" dirty="0">
                <a:solidFill>
                  <a:srgbClr val="3D3C2C"/>
                </a:solidFill>
                <a:latin typeface="Candara"/>
                <a:cs typeface="Candara"/>
              </a:rPr>
              <a:t>e</a:t>
            </a:r>
            <a:r>
              <a:rPr sz="3600" b="1" spc="0" baseline="3413" dirty="0">
                <a:solidFill>
                  <a:srgbClr val="3D3C2C"/>
                </a:solidFill>
                <a:latin typeface="Candara"/>
                <a:cs typeface="Candara"/>
              </a:rPr>
              <a:t>om</a:t>
            </a:r>
            <a:r>
              <a:rPr sz="3600" b="1" spc="-4" baseline="3413" dirty="0">
                <a:solidFill>
                  <a:srgbClr val="3D3C2C"/>
                </a:solidFill>
                <a:latin typeface="Candara"/>
                <a:cs typeface="Candara"/>
              </a:rPr>
              <a:t>e</a:t>
            </a:r>
            <a:r>
              <a:rPr sz="3600" b="1" spc="0" baseline="3413" dirty="0">
                <a:solidFill>
                  <a:srgbClr val="3D3C2C"/>
                </a:solidFill>
                <a:latin typeface="Candara"/>
                <a:cs typeface="Candara"/>
              </a:rPr>
              <a:t>tri</a:t>
            </a:r>
            <a:r>
              <a:rPr sz="3600" b="1" spc="4" baseline="3413" dirty="0">
                <a:solidFill>
                  <a:srgbClr val="3D3C2C"/>
                </a:solidFill>
                <a:latin typeface="Candara"/>
                <a:cs typeface="Candara"/>
              </a:rPr>
              <a:t>c</a:t>
            </a:r>
            <a:r>
              <a:rPr sz="3600" b="1" spc="0" baseline="3413" dirty="0">
                <a:solidFill>
                  <a:srgbClr val="3D3C2C"/>
                </a:solidFill>
                <a:latin typeface="Candara"/>
                <a:cs typeface="Candara"/>
              </a:rPr>
              <a:t>al</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shapes. Hence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steps</a:t>
            </a:r>
            <a:endParaRPr sz="2400">
              <a:latin typeface="Candara"/>
              <a:cs typeface="Candara"/>
            </a:endParaRPr>
          </a:p>
          <a:p>
            <a:pPr marL="12700" marR="45720">
              <a:lnSpc>
                <a:spcPts val="2880"/>
              </a:lnSpc>
              <a:spcBef>
                <a:spcPts val="19"/>
              </a:spcBef>
            </a:pPr>
            <a:r>
              <a:rPr sz="3600" b="1" spc="0" baseline="1137" dirty="0">
                <a:solidFill>
                  <a:srgbClr val="3D3C2C"/>
                </a:solidFill>
                <a:latin typeface="Candara"/>
                <a:cs typeface="Candara"/>
              </a:rPr>
              <a:t>fol</a:t>
            </a:r>
            <a:r>
              <a:rPr sz="3600" b="1" spc="4" baseline="1137" dirty="0">
                <a:solidFill>
                  <a:srgbClr val="3D3C2C"/>
                </a:solidFill>
                <a:latin typeface="Candara"/>
                <a:cs typeface="Candara"/>
              </a:rPr>
              <a:t>l</a:t>
            </a:r>
            <a:r>
              <a:rPr sz="3600" b="1" spc="0" baseline="1137" dirty="0">
                <a:solidFill>
                  <a:srgbClr val="3D3C2C"/>
                </a:solidFill>
                <a:latin typeface="Candara"/>
                <a:cs typeface="Candara"/>
              </a:rPr>
              <a:t>owed</a:t>
            </a:r>
            <a:r>
              <a:rPr sz="3600" b="1" spc="-25" baseline="1137" dirty="0">
                <a:solidFill>
                  <a:srgbClr val="3D3C2C"/>
                </a:solidFill>
                <a:latin typeface="Candara"/>
                <a:cs typeface="Candara"/>
              </a:rPr>
              <a:t> </a:t>
            </a:r>
            <a:r>
              <a:rPr sz="3600" b="1" spc="0" baseline="1137" dirty="0">
                <a:solidFill>
                  <a:srgbClr val="3D3C2C"/>
                </a:solidFill>
                <a:latin typeface="Candara"/>
                <a:cs typeface="Candara"/>
              </a:rPr>
              <a:t>are as:</a:t>
            </a:r>
            <a:endParaRPr sz="2400">
              <a:latin typeface="Candara"/>
              <a:cs typeface="Candara"/>
            </a:endParaRPr>
          </a:p>
          <a:p>
            <a:pPr marL="12700" marR="1881625">
              <a:lnSpc>
                <a:spcPct val="119791"/>
              </a:lnSpc>
              <a:spcBef>
                <a:spcPts val="521"/>
              </a:spcBef>
            </a:pPr>
            <a:r>
              <a:rPr sz="2400" b="1" spc="0" dirty="0">
                <a:solidFill>
                  <a:srgbClr val="3D3C2C"/>
                </a:solidFill>
                <a:latin typeface="Candara"/>
                <a:cs typeface="Candara"/>
              </a:rPr>
              <a:t>a)Pick</a:t>
            </a:r>
            <a:r>
              <a:rPr sz="2400" b="1" spc="9" dirty="0">
                <a:solidFill>
                  <a:srgbClr val="3D3C2C"/>
                </a:solidFill>
                <a:latin typeface="Candara"/>
                <a:cs typeface="Candara"/>
              </a:rPr>
              <a:t> </a:t>
            </a:r>
            <a:r>
              <a:rPr sz="2400" b="1" spc="0" dirty="0">
                <a:solidFill>
                  <a:srgbClr val="3D3C2C"/>
                </a:solidFill>
                <a:latin typeface="Candara"/>
                <a:cs typeface="Candara"/>
              </a:rPr>
              <a:t>random let</a:t>
            </a:r>
            <a:r>
              <a:rPr sz="2400" b="1" spc="9" dirty="0">
                <a:solidFill>
                  <a:srgbClr val="3D3C2C"/>
                </a:solidFill>
                <a:latin typeface="Candara"/>
                <a:cs typeface="Candara"/>
              </a:rPr>
              <a:t>t</a:t>
            </a:r>
            <a:r>
              <a:rPr sz="2400" b="1" spc="0" dirty="0">
                <a:solidFill>
                  <a:srgbClr val="3D3C2C"/>
                </a:solidFill>
                <a:latin typeface="Candara"/>
                <a:cs typeface="Candara"/>
              </a:rPr>
              <a:t>ers</a:t>
            </a:r>
            <a:r>
              <a:rPr sz="2400" b="1" spc="14" dirty="0">
                <a:solidFill>
                  <a:srgbClr val="3D3C2C"/>
                </a:solidFill>
                <a:latin typeface="Candara"/>
                <a:cs typeface="Candara"/>
              </a:rPr>
              <a:t> </a:t>
            </a:r>
            <a:r>
              <a:rPr sz="2400" b="1" spc="0" dirty="0">
                <a:solidFill>
                  <a:srgbClr val="3D3C2C"/>
                </a:solidFill>
                <a:latin typeface="Candara"/>
                <a:cs typeface="Candara"/>
              </a:rPr>
              <a:t>and numb</a:t>
            </a:r>
            <a:r>
              <a:rPr sz="2400" b="1" spc="-4" dirty="0">
                <a:solidFill>
                  <a:srgbClr val="3D3C2C"/>
                </a:solidFill>
                <a:latin typeface="Candara"/>
                <a:cs typeface="Candara"/>
              </a:rPr>
              <a:t>e</a:t>
            </a:r>
            <a:r>
              <a:rPr sz="2400" b="1" spc="0" dirty="0">
                <a:solidFill>
                  <a:srgbClr val="3D3C2C"/>
                </a:solidFill>
                <a:latin typeface="Candara"/>
                <a:cs typeface="Candara"/>
              </a:rPr>
              <a:t>rs b)D</a:t>
            </a:r>
            <a:r>
              <a:rPr sz="2400" b="1" spc="4" dirty="0">
                <a:solidFill>
                  <a:srgbClr val="3D3C2C"/>
                </a:solidFill>
                <a:latin typeface="Candara"/>
                <a:cs typeface="Candara"/>
              </a:rPr>
              <a:t>i</a:t>
            </a:r>
            <a:r>
              <a:rPr sz="2400" b="1" spc="0" dirty="0">
                <a:solidFill>
                  <a:srgbClr val="3D3C2C"/>
                </a:solidFill>
                <a:latin typeface="Candara"/>
                <a:cs typeface="Candara"/>
              </a:rPr>
              <a:t>st</a:t>
            </a:r>
            <a:r>
              <a:rPr sz="2400" b="1" spc="9" dirty="0">
                <a:solidFill>
                  <a:srgbClr val="3D3C2C"/>
                </a:solidFill>
                <a:latin typeface="Candara"/>
                <a:cs typeface="Candara"/>
              </a:rPr>
              <a:t>o</a:t>
            </a:r>
            <a:r>
              <a:rPr sz="2400" b="1" spc="0" dirty="0">
                <a:solidFill>
                  <a:srgbClr val="3D3C2C"/>
                </a:solidFill>
                <a:latin typeface="Candara"/>
                <a:cs typeface="Candara"/>
              </a:rPr>
              <a:t>rt them</a:t>
            </a:r>
            <a:r>
              <a:rPr sz="2400" b="1" spc="14" dirty="0">
                <a:solidFill>
                  <a:srgbClr val="3D3C2C"/>
                </a:solidFill>
                <a:latin typeface="Candara"/>
                <a:cs typeface="Candara"/>
              </a:rPr>
              <a:t> </a:t>
            </a:r>
            <a:r>
              <a:rPr sz="2400" b="1" spc="0" dirty="0">
                <a:solidFill>
                  <a:srgbClr val="3D3C2C"/>
                </a:solidFill>
                <a:latin typeface="Candara"/>
                <a:cs typeface="Candara"/>
              </a:rPr>
              <a:t>and add</a:t>
            </a:r>
            <a:r>
              <a:rPr sz="2400" b="1" spc="19" dirty="0">
                <a:solidFill>
                  <a:srgbClr val="3D3C2C"/>
                </a:solidFill>
                <a:latin typeface="Candara"/>
                <a:cs typeface="Candara"/>
              </a:rPr>
              <a:t> </a:t>
            </a:r>
            <a:r>
              <a:rPr sz="2400" b="1" spc="0" dirty="0">
                <a:solidFill>
                  <a:srgbClr val="3D3C2C"/>
                </a:solidFill>
                <a:latin typeface="Candara"/>
                <a:cs typeface="Candara"/>
              </a:rPr>
              <a:t>arcs</a:t>
            </a:r>
            <a:endParaRPr sz="2400">
              <a:latin typeface="Candara"/>
              <a:cs typeface="Candar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1095375" y="3162300"/>
            <a:ext cx="2905125" cy="1733550"/>
          </a:xfrm>
          <a:prstGeom prst="rect">
            <a:avLst/>
          </a:prstGeom>
        </p:spPr>
        <p:txBody>
          <a:bodyPr wrap="square" lIns="0" tIns="0" rIns="0" bIns="0" rtlCol="0">
            <a:noAutofit/>
          </a:bodyPr>
          <a:lstStyle/>
          <a:p>
            <a:pPr marL="197231">
              <a:lnSpc>
                <a:spcPts val="2715"/>
              </a:lnSpc>
              <a:spcBef>
                <a:spcPts val="135"/>
              </a:spcBef>
            </a:pPr>
            <a:r>
              <a:rPr sz="3600" b="1" spc="0" baseline="2275" dirty="0">
                <a:latin typeface="Candara"/>
                <a:cs typeface="Candara"/>
              </a:rPr>
              <a:t>websi</a:t>
            </a:r>
            <a:r>
              <a:rPr sz="3600" b="1" spc="9" baseline="2275" dirty="0">
                <a:latin typeface="Candara"/>
                <a:cs typeface="Candara"/>
              </a:rPr>
              <a:t>t</a:t>
            </a:r>
            <a:r>
              <a:rPr sz="3600" b="1" spc="0" baseline="2275" dirty="0">
                <a:latin typeface="Candara"/>
                <a:cs typeface="Candara"/>
              </a:rPr>
              <a:t>es</a:t>
            </a:r>
            <a:r>
              <a:rPr sz="2700" b="1" spc="0" baseline="3034" dirty="0">
                <a:latin typeface="Candara"/>
                <a:cs typeface="Candara"/>
              </a:rPr>
              <a:t>.</a:t>
            </a:r>
            <a:endParaRPr sz="1800">
              <a:latin typeface="Candara"/>
              <a:cs typeface="Candara"/>
            </a:endParaRPr>
          </a:p>
        </p:txBody>
      </p:sp>
      <p:sp>
        <p:nvSpPr>
          <p:cNvPr id="8" name="object 8"/>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1993392" y="193548"/>
            <a:ext cx="5193791" cy="81991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2008632" y="803148"/>
            <a:ext cx="5164836" cy="819912"/>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1005840" y="2482595"/>
            <a:ext cx="202691" cy="213360"/>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7" name="object 7"/>
          <p:cNvSpPr/>
          <p:nvPr/>
        </p:nvSpPr>
        <p:spPr>
          <a:xfrm>
            <a:off x="4981575" y="3095625"/>
            <a:ext cx="2981325" cy="1628775"/>
          </a:xfrm>
          <a:prstGeom prst="rect">
            <a:avLst/>
          </a:prstGeom>
          <a:blipFill>
            <a:blip r:embed="rId7" cstate="print"/>
            <a:stretch>
              <a:fillRect/>
            </a:stretch>
          </a:blipFill>
        </p:spPr>
        <p:txBody>
          <a:bodyPr wrap="square" lIns="0" tIns="0" rIns="0" bIns="0" rtlCol="0">
            <a:noAutofit/>
          </a:bodyPr>
          <a:lstStyle/>
          <a:p>
            <a:endParaRPr/>
          </a:p>
        </p:txBody>
      </p:sp>
      <p:sp>
        <p:nvSpPr>
          <p:cNvPr id="6" name="object 6"/>
          <p:cNvSpPr/>
          <p:nvPr/>
        </p:nvSpPr>
        <p:spPr>
          <a:xfrm>
            <a:off x="914400" y="5029200"/>
            <a:ext cx="3771900" cy="1581150"/>
          </a:xfrm>
          <a:prstGeom prst="rect">
            <a:avLst/>
          </a:prstGeom>
          <a:blipFill>
            <a:blip r:embed="rId8" cstate="print"/>
            <a:stretch>
              <a:fillRect/>
            </a:stretch>
          </a:blipFill>
        </p:spPr>
        <p:txBody>
          <a:bodyPr wrap="square" lIns="0" tIns="0" rIns="0" bIns="0" rtlCol="0">
            <a:noAutofit/>
          </a:bodyPr>
          <a:lstStyle/>
          <a:p>
            <a:endParaRPr/>
          </a:p>
        </p:txBody>
      </p:sp>
      <p:sp>
        <p:nvSpPr>
          <p:cNvPr id="5" name="object 5"/>
          <p:cNvSpPr/>
          <p:nvPr/>
        </p:nvSpPr>
        <p:spPr>
          <a:xfrm>
            <a:off x="4876800" y="4838700"/>
            <a:ext cx="3028950" cy="1619250"/>
          </a:xfrm>
          <a:prstGeom prst="rect">
            <a:avLst/>
          </a:prstGeom>
          <a:blipFill>
            <a:blip r:embed="rId9" cstate="print"/>
            <a:stretch>
              <a:fillRect/>
            </a:stretch>
          </a:blipFill>
        </p:spPr>
        <p:txBody>
          <a:bodyPr wrap="square" lIns="0" tIns="0" rIns="0" bIns="0" rtlCol="0">
            <a:noAutofit/>
          </a:bodyPr>
          <a:lstStyle/>
          <a:p>
            <a:endParaRPr/>
          </a:p>
        </p:txBody>
      </p:sp>
      <p:sp>
        <p:nvSpPr>
          <p:cNvPr id="4" name="object 4"/>
          <p:cNvSpPr/>
          <p:nvPr/>
        </p:nvSpPr>
        <p:spPr>
          <a:xfrm>
            <a:off x="1095375" y="3162300"/>
            <a:ext cx="2905125" cy="1733550"/>
          </a:xfrm>
          <a:prstGeom prst="rect">
            <a:avLst/>
          </a:prstGeom>
          <a:blipFill>
            <a:blip r:embed="rId10" cstate="print"/>
            <a:stretch>
              <a:fillRect/>
            </a:stretch>
          </a:blipFill>
        </p:spPr>
        <p:txBody>
          <a:bodyPr wrap="square" lIns="0" tIns="0" rIns="0" bIns="0" rtlCol="0">
            <a:noAutofit/>
          </a:bodyPr>
          <a:lstStyle/>
          <a:p>
            <a:endParaRPr/>
          </a:p>
        </p:txBody>
      </p:sp>
      <p:sp>
        <p:nvSpPr>
          <p:cNvPr id="3" name="object 3"/>
          <p:cNvSpPr txBox="1"/>
          <p:nvPr/>
        </p:nvSpPr>
        <p:spPr>
          <a:xfrm>
            <a:off x="2295525" y="450179"/>
            <a:ext cx="4629827" cy="1142712"/>
          </a:xfrm>
          <a:prstGeom prst="rect">
            <a:avLst/>
          </a:prstGeom>
        </p:spPr>
        <p:txBody>
          <a:bodyPr wrap="square" lIns="0" tIns="0" rIns="0" bIns="0" rtlCol="0">
            <a:noAutofit/>
          </a:bodyPr>
          <a:lstStyle/>
          <a:p>
            <a:pPr marL="12700">
              <a:lnSpc>
                <a:spcPts val="4070"/>
              </a:lnSpc>
              <a:spcBef>
                <a:spcPts val="203"/>
              </a:spcBef>
            </a:pPr>
            <a:r>
              <a:rPr sz="6000" spc="0" baseline="3413" dirty="0">
                <a:solidFill>
                  <a:srgbClr val="BE4D00"/>
                </a:solidFill>
                <a:latin typeface="Candara"/>
                <a:cs typeface="Candara"/>
              </a:rPr>
              <a:t>Some Screenshots</a:t>
            </a:r>
            <a:r>
              <a:rPr sz="6000" spc="9" baseline="3413" dirty="0">
                <a:solidFill>
                  <a:srgbClr val="BE4D00"/>
                </a:solidFill>
                <a:latin typeface="Candara"/>
                <a:cs typeface="Candara"/>
              </a:rPr>
              <a:t> </a:t>
            </a:r>
            <a:r>
              <a:rPr sz="6000" spc="0" baseline="3413" dirty="0">
                <a:solidFill>
                  <a:srgbClr val="BE4D00"/>
                </a:solidFill>
                <a:latin typeface="Candara"/>
                <a:cs typeface="Candara"/>
              </a:rPr>
              <a:t>of</a:t>
            </a:r>
            <a:endParaRPr sz="4000">
              <a:latin typeface="Candara"/>
              <a:cs typeface="Candara"/>
            </a:endParaRPr>
          </a:p>
          <a:p>
            <a:pPr marL="27939" marR="13952">
              <a:lnSpc>
                <a:spcPts val="4800"/>
              </a:lnSpc>
              <a:spcBef>
                <a:spcPts val="36"/>
              </a:spcBef>
            </a:pPr>
            <a:r>
              <a:rPr sz="6000" spc="-234" baseline="1365" dirty="0">
                <a:solidFill>
                  <a:srgbClr val="BE4D00"/>
                </a:solidFill>
                <a:latin typeface="Candara"/>
                <a:cs typeface="Candara"/>
              </a:rPr>
              <a:t>T</a:t>
            </a:r>
            <a:r>
              <a:rPr sz="6000" spc="0" baseline="1365" dirty="0">
                <a:solidFill>
                  <a:srgbClr val="BE4D00"/>
                </a:solidFill>
                <a:latin typeface="Candara"/>
                <a:cs typeface="Candara"/>
              </a:rPr>
              <a:t>ext</a:t>
            </a:r>
            <a:r>
              <a:rPr sz="6000" spc="-35" baseline="1365" dirty="0">
                <a:solidFill>
                  <a:srgbClr val="BE4D00"/>
                </a:solidFill>
                <a:latin typeface="Candara"/>
                <a:cs typeface="Candara"/>
              </a:rPr>
              <a:t> </a:t>
            </a:r>
            <a:r>
              <a:rPr sz="6000" spc="0" baseline="1365" dirty="0">
                <a:solidFill>
                  <a:srgbClr val="BE4D00"/>
                </a:solidFill>
                <a:latin typeface="Candara"/>
                <a:cs typeface="Candara"/>
              </a:rPr>
              <a:t>Based</a:t>
            </a:r>
            <a:r>
              <a:rPr sz="6000" spc="14" baseline="1365" dirty="0">
                <a:solidFill>
                  <a:srgbClr val="BE4D00"/>
                </a:solidFill>
                <a:latin typeface="Candara"/>
                <a:cs typeface="Candara"/>
              </a:rPr>
              <a:t> </a:t>
            </a:r>
            <a:r>
              <a:rPr sz="6000" spc="0" baseline="1365" dirty="0">
                <a:solidFill>
                  <a:srgbClr val="BE4D00"/>
                </a:solidFill>
                <a:latin typeface="Candara"/>
                <a:cs typeface="Candara"/>
              </a:rPr>
              <a:t>CAP</a:t>
            </a:r>
            <a:r>
              <a:rPr sz="6000" spc="9" baseline="1365" dirty="0">
                <a:solidFill>
                  <a:srgbClr val="BE4D00"/>
                </a:solidFill>
                <a:latin typeface="Candara"/>
                <a:cs typeface="Candara"/>
              </a:rPr>
              <a:t>T</a:t>
            </a:r>
            <a:r>
              <a:rPr sz="6000" spc="0" baseline="1365" dirty="0">
                <a:solidFill>
                  <a:srgbClr val="BE4D00"/>
                </a:solidFill>
                <a:latin typeface="Candara"/>
                <a:cs typeface="Candara"/>
              </a:rPr>
              <a:t>CHA</a:t>
            </a:r>
            <a:endParaRPr sz="4000">
              <a:latin typeface="Candara"/>
              <a:cs typeface="Candara"/>
            </a:endParaRPr>
          </a:p>
        </p:txBody>
      </p:sp>
      <p:sp>
        <p:nvSpPr>
          <p:cNvPr id="2" name="object 2"/>
          <p:cNvSpPr txBox="1"/>
          <p:nvPr/>
        </p:nvSpPr>
        <p:spPr>
          <a:xfrm>
            <a:off x="1279906" y="2459982"/>
            <a:ext cx="4065383" cy="695960"/>
          </a:xfrm>
          <a:prstGeom prst="rect">
            <a:avLst/>
          </a:prstGeom>
        </p:spPr>
        <p:txBody>
          <a:bodyPr wrap="square" lIns="0" tIns="0" rIns="0" bIns="0" rtlCol="0">
            <a:noAutofit/>
          </a:bodyPr>
          <a:lstStyle/>
          <a:p>
            <a:pPr marL="12700" marR="45720">
              <a:lnSpc>
                <a:spcPts val="2485"/>
              </a:lnSpc>
              <a:spcBef>
                <a:spcPts val="124"/>
              </a:spcBef>
            </a:pPr>
            <a:r>
              <a:rPr sz="3600" b="1" spc="0" baseline="3413" dirty="0">
                <a:latin typeface="Candara"/>
                <a:cs typeface="Candara"/>
              </a:rPr>
              <a:t>Pictures</a:t>
            </a:r>
            <a:r>
              <a:rPr sz="3600" b="1" spc="19" baseline="3413" dirty="0">
                <a:latin typeface="Candara"/>
                <a:cs typeface="Candara"/>
              </a:rPr>
              <a:t> </a:t>
            </a:r>
            <a:r>
              <a:rPr sz="3600" b="1" spc="0" baseline="3413" dirty="0">
                <a:latin typeface="Candara"/>
                <a:cs typeface="Candara"/>
              </a:rPr>
              <a:t>of CAP</a:t>
            </a:r>
            <a:r>
              <a:rPr sz="3600" b="1" spc="-9" baseline="3413" dirty="0">
                <a:latin typeface="Candara"/>
                <a:cs typeface="Candara"/>
              </a:rPr>
              <a:t>T</a:t>
            </a:r>
            <a:r>
              <a:rPr sz="3600" b="1" spc="0" baseline="3413" dirty="0">
                <a:latin typeface="Candara"/>
                <a:cs typeface="Candara"/>
              </a:rPr>
              <a:t>CHA</a:t>
            </a:r>
            <a:endParaRPr sz="2400">
              <a:latin typeface="Candara"/>
              <a:cs typeface="Candara"/>
            </a:endParaRPr>
          </a:p>
          <a:p>
            <a:pPr marL="12700">
              <a:lnSpc>
                <a:spcPts val="2880"/>
              </a:lnSpc>
              <a:spcBef>
                <a:spcPts val="19"/>
              </a:spcBef>
            </a:pPr>
            <a:r>
              <a:rPr sz="3600" b="1" spc="0" baseline="1137" dirty="0">
                <a:latin typeface="Candara"/>
                <a:cs typeface="Candara"/>
              </a:rPr>
              <a:t>imple</a:t>
            </a:r>
            <a:r>
              <a:rPr sz="3600" b="1" spc="-4" baseline="1137" dirty="0">
                <a:latin typeface="Candara"/>
                <a:cs typeface="Candara"/>
              </a:rPr>
              <a:t>m</a:t>
            </a:r>
            <a:r>
              <a:rPr sz="3600" b="1" spc="0" baseline="1137" dirty="0">
                <a:latin typeface="Candara"/>
                <a:cs typeface="Candara"/>
              </a:rPr>
              <a:t>ented</a:t>
            </a:r>
            <a:r>
              <a:rPr sz="3600" b="1" spc="14" baseline="1137" dirty="0">
                <a:latin typeface="Candara"/>
                <a:cs typeface="Candara"/>
              </a:rPr>
              <a:t> </a:t>
            </a:r>
            <a:r>
              <a:rPr sz="3600" b="1" spc="0" baseline="1137" dirty="0">
                <a:latin typeface="Candara"/>
                <a:cs typeface="Candara"/>
              </a:rPr>
              <a:t>by</a:t>
            </a:r>
            <a:r>
              <a:rPr sz="3600" b="1" spc="9" baseline="1137" dirty="0">
                <a:latin typeface="Candara"/>
                <a:cs typeface="Candara"/>
              </a:rPr>
              <a:t> </a:t>
            </a:r>
            <a:r>
              <a:rPr sz="3600" b="1" spc="0" baseline="1137" dirty="0">
                <a:latin typeface="Candara"/>
                <a:cs typeface="Candara"/>
              </a:rPr>
              <a:t>some popular</a:t>
            </a:r>
            <a:endParaRPr sz="2400">
              <a:latin typeface="Candara"/>
              <a:cs typeface="Candar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659636" y="451103"/>
            <a:ext cx="6708648" cy="89916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320040" y="2334767"/>
            <a:ext cx="278891" cy="284988"/>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5514975" y="2781300"/>
            <a:ext cx="3514725" cy="2686050"/>
          </a:xfrm>
          <a:prstGeom prst="rect">
            <a:avLst/>
          </a:prstGeom>
          <a:blipFill>
            <a:blip r:embed="rId5" cstate="print"/>
            <a:stretch>
              <a:fillRect/>
            </a:stretch>
          </a:blipFill>
        </p:spPr>
        <p:txBody>
          <a:bodyPr wrap="square" lIns="0" tIns="0" rIns="0" bIns="0" rtlCol="0">
            <a:noAutofit/>
          </a:bodyPr>
          <a:lstStyle/>
          <a:p>
            <a:endParaRPr/>
          </a:p>
        </p:txBody>
      </p:sp>
      <p:sp>
        <p:nvSpPr>
          <p:cNvPr id="16" name="object 16"/>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6" name="object 6"/>
          <p:cNvSpPr txBox="1"/>
          <p:nvPr/>
        </p:nvSpPr>
        <p:spPr>
          <a:xfrm>
            <a:off x="1992249" y="734197"/>
            <a:ext cx="3705459"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Graphics Based</a:t>
            </a:r>
            <a:endParaRPr sz="4400">
              <a:latin typeface="Candara"/>
              <a:cs typeface="Candara"/>
            </a:endParaRPr>
          </a:p>
        </p:txBody>
      </p:sp>
      <p:sp>
        <p:nvSpPr>
          <p:cNvPr id="5" name="object 5"/>
          <p:cNvSpPr txBox="1"/>
          <p:nvPr/>
        </p:nvSpPr>
        <p:spPr>
          <a:xfrm>
            <a:off x="5709756" y="734197"/>
            <a:ext cx="2373572"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a:t>
            </a:r>
            <a:r>
              <a:rPr sz="6600" spc="4"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p:txBody>
      </p:sp>
      <p:sp>
        <p:nvSpPr>
          <p:cNvPr id="4" name="object 4"/>
          <p:cNvSpPr txBox="1"/>
          <p:nvPr/>
        </p:nvSpPr>
        <p:spPr>
          <a:xfrm>
            <a:off x="581660" y="2329384"/>
            <a:ext cx="4636713" cy="3649589"/>
          </a:xfrm>
          <a:prstGeom prst="rect">
            <a:avLst/>
          </a:prstGeom>
        </p:spPr>
        <p:txBody>
          <a:bodyPr wrap="square" lIns="0" tIns="0" rIns="0" bIns="0" rtlCol="0">
            <a:noAutofit/>
          </a:bodyPr>
          <a:lstStyle/>
          <a:p>
            <a:pPr marL="23368" marR="43110">
              <a:lnSpc>
                <a:spcPts val="3285"/>
              </a:lnSpc>
              <a:spcBef>
                <a:spcPts val="164"/>
              </a:spcBef>
            </a:pPr>
            <a:r>
              <a:rPr sz="4800" b="1" u="sng" spc="0" baseline="3413" dirty="0">
                <a:solidFill>
                  <a:srgbClr val="FF0000"/>
                </a:solidFill>
                <a:latin typeface="Candara"/>
                <a:cs typeface="Candara"/>
              </a:rPr>
              <a:t>Bongo</a:t>
            </a:r>
            <a:endParaRPr sz="3200">
              <a:latin typeface="Candara"/>
              <a:cs typeface="Candara"/>
            </a:endParaRPr>
          </a:p>
          <a:p>
            <a:pPr marL="12700" marR="43110">
              <a:lnSpc>
                <a:spcPct val="101725"/>
              </a:lnSpc>
              <a:spcBef>
                <a:spcPts val="351"/>
              </a:spcBef>
            </a:pPr>
            <a:r>
              <a:rPr sz="2400" b="1" spc="0" dirty="0">
                <a:solidFill>
                  <a:srgbClr val="3D3C2C"/>
                </a:solidFill>
                <a:latin typeface="Candara"/>
                <a:cs typeface="Candara"/>
              </a:rPr>
              <a:t>Fol</a:t>
            </a:r>
            <a:r>
              <a:rPr sz="2400" b="1" spc="9" dirty="0">
                <a:solidFill>
                  <a:srgbClr val="3D3C2C"/>
                </a:solidFill>
                <a:latin typeface="Candara"/>
                <a:cs typeface="Candara"/>
              </a:rPr>
              <a:t>l</a:t>
            </a:r>
            <a:r>
              <a:rPr sz="2400" b="1" spc="0" dirty="0">
                <a:solidFill>
                  <a:srgbClr val="3D3C2C"/>
                </a:solidFill>
                <a:latin typeface="Candara"/>
                <a:cs typeface="Candara"/>
              </a:rPr>
              <a:t>ow</a:t>
            </a:r>
            <a:r>
              <a:rPr sz="2400" b="1" spc="9" dirty="0">
                <a:solidFill>
                  <a:srgbClr val="3D3C2C"/>
                </a:solidFill>
                <a:latin typeface="Candara"/>
                <a:cs typeface="Candara"/>
              </a:rPr>
              <a:t>i</a:t>
            </a:r>
            <a:r>
              <a:rPr sz="2400" b="1" spc="0" dirty="0">
                <a:solidFill>
                  <a:srgbClr val="3D3C2C"/>
                </a:solidFill>
                <a:latin typeface="Candara"/>
                <a:cs typeface="Candara"/>
              </a:rPr>
              <a:t>ng</a:t>
            </a:r>
            <a:r>
              <a:rPr sz="2400" b="1" spc="-14" dirty="0">
                <a:solidFill>
                  <a:srgbClr val="3D3C2C"/>
                </a:solidFill>
                <a:latin typeface="Candara"/>
                <a:cs typeface="Candara"/>
              </a:rPr>
              <a:t> </a:t>
            </a:r>
            <a:r>
              <a:rPr sz="2400" b="1" spc="0" dirty="0">
                <a:solidFill>
                  <a:srgbClr val="3D3C2C"/>
                </a:solidFill>
                <a:latin typeface="Candara"/>
                <a:cs typeface="Candara"/>
              </a:rPr>
              <a:t>steps</a:t>
            </a:r>
            <a:r>
              <a:rPr sz="2400" b="1" spc="9" dirty="0">
                <a:solidFill>
                  <a:srgbClr val="3D3C2C"/>
                </a:solidFill>
                <a:latin typeface="Candara"/>
                <a:cs typeface="Candara"/>
              </a:rPr>
              <a:t> </a:t>
            </a:r>
            <a:r>
              <a:rPr sz="2400" b="1" spc="0" dirty="0">
                <a:solidFill>
                  <a:srgbClr val="3D3C2C"/>
                </a:solidFill>
                <a:latin typeface="Candara"/>
                <a:cs typeface="Candara"/>
              </a:rPr>
              <a:t>are fol</a:t>
            </a:r>
            <a:r>
              <a:rPr sz="2400" b="1" spc="4" dirty="0">
                <a:solidFill>
                  <a:srgbClr val="3D3C2C"/>
                </a:solidFill>
                <a:latin typeface="Candara"/>
                <a:cs typeface="Candara"/>
              </a:rPr>
              <a:t>l</a:t>
            </a:r>
            <a:r>
              <a:rPr sz="2400" b="1" spc="0" dirty="0">
                <a:solidFill>
                  <a:srgbClr val="3D3C2C"/>
                </a:solidFill>
                <a:latin typeface="Candara"/>
                <a:cs typeface="Candara"/>
              </a:rPr>
              <a:t>owed</a:t>
            </a:r>
            <a:r>
              <a:rPr sz="2400" b="1" spc="-9" dirty="0">
                <a:solidFill>
                  <a:srgbClr val="3D3C2C"/>
                </a:solidFill>
                <a:latin typeface="Candara"/>
                <a:cs typeface="Candara"/>
              </a:rPr>
              <a:t> </a:t>
            </a:r>
            <a:r>
              <a:rPr sz="2400" b="1" spc="0" dirty="0">
                <a:solidFill>
                  <a:srgbClr val="3D3C2C"/>
                </a:solidFill>
                <a:latin typeface="Candara"/>
                <a:cs typeface="Candara"/>
              </a:rPr>
              <a:t>in</a:t>
            </a:r>
            <a:endParaRPr sz="2400">
              <a:latin typeface="Candara"/>
              <a:cs typeface="Candara"/>
            </a:endParaRPr>
          </a:p>
          <a:p>
            <a:pPr marL="12700" marR="43110">
              <a:lnSpc>
                <a:spcPts val="2880"/>
              </a:lnSpc>
              <a:spcBef>
                <a:spcPts val="144"/>
              </a:spcBef>
            </a:pPr>
            <a:r>
              <a:rPr sz="3600" b="1" spc="0" baseline="1137" dirty="0">
                <a:solidFill>
                  <a:srgbClr val="3D3C2C"/>
                </a:solidFill>
                <a:latin typeface="Candara"/>
                <a:cs typeface="Candara"/>
              </a:rPr>
              <a:t>BONGO CAP</a:t>
            </a:r>
            <a:r>
              <a:rPr sz="3600" b="1" spc="-9" baseline="1137" dirty="0">
                <a:solidFill>
                  <a:srgbClr val="3D3C2C"/>
                </a:solidFill>
                <a:latin typeface="Candara"/>
                <a:cs typeface="Candara"/>
              </a:rPr>
              <a:t>T</a:t>
            </a:r>
            <a:r>
              <a:rPr sz="3600" b="1" spc="0" baseline="1137" dirty="0">
                <a:solidFill>
                  <a:srgbClr val="3D3C2C"/>
                </a:solidFill>
                <a:latin typeface="Candara"/>
                <a:cs typeface="Candara"/>
              </a:rPr>
              <a:t>CHAS</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as:</a:t>
            </a:r>
            <a:endParaRPr sz="2400">
              <a:latin typeface="Candara"/>
              <a:cs typeface="Candara"/>
            </a:endParaRPr>
          </a:p>
          <a:p>
            <a:pPr marL="12700" marR="41827">
              <a:lnSpc>
                <a:spcPts val="2929"/>
              </a:lnSpc>
              <a:spcBef>
                <a:spcPts val="384"/>
              </a:spcBef>
            </a:pPr>
            <a:r>
              <a:rPr sz="2400" b="1" spc="0" dirty="0">
                <a:solidFill>
                  <a:srgbClr val="3D3C2C"/>
                </a:solidFill>
                <a:latin typeface="Candara"/>
                <a:cs typeface="Candara"/>
              </a:rPr>
              <a:t>a)Display</a:t>
            </a:r>
            <a:r>
              <a:rPr sz="2400" b="1" spc="-14" dirty="0">
                <a:solidFill>
                  <a:srgbClr val="3D3C2C"/>
                </a:solidFill>
                <a:latin typeface="Candara"/>
                <a:cs typeface="Candara"/>
              </a:rPr>
              <a:t> </a:t>
            </a:r>
            <a:r>
              <a:rPr sz="2400" b="1" spc="0" dirty="0">
                <a:solidFill>
                  <a:srgbClr val="3D3C2C"/>
                </a:solidFill>
                <a:latin typeface="Candara"/>
                <a:cs typeface="Candara"/>
              </a:rPr>
              <a:t>two</a:t>
            </a:r>
            <a:r>
              <a:rPr sz="2400" b="1" spc="9" dirty="0">
                <a:solidFill>
                  <a:srgbClr val="3D3C2C"/>
                </a:solidFill>
                <a:latin typeface="Candara"/>
                <a:cs typeface="Candara"/>
              </a:rPr>
              <a:t> </a:t>
            </a:r>
            <a:r>
              <a:rPr sz="2400" b="1" spc="0" dirty="0">
                <a:solidFill>
                  <a:srgbClr val="3D3C2C"/>
                </a:solidFill>
                <a:latin typeface="Candara"/>
                <a:cs typeface="Candara"/>
              </a:rPr>
              <a:t>s</a:t>
            </a:r>
            <a:r>
              <a:rPr sz="2400" b="1" spc="-9" dirty="0">
                <a:solidFill>
                  <a:srgbClr val="3D3C2C"/>
                </a:solidFill>
                <a:latin typeface="Candara"/>
                <a:cs typeface="Candara"/>
              </a:rPr>
              <a:t>e</a:t>
            </a:r>
            <a:r>
              <a:rPr sz="2400" b="1" spc="0" dirty="0">
                <a:solidFill>
                  <a:srgbClr val="3D3C2C"/>
                </a:solidFill>
                <a:latin typeface="Candara"/>
                <a:cs typeface="Candara"/>
              </a:rPr>
              <a:t>ries</a:t>
            </a:r>
            <a:r>
              <a:rPr sz="2400" b="1" spc="14" dirty="0">
                <a:solidFill>
                  <a:srgbClr val="3D3C2C"/>
                </a:solidFill>
                <a:latin typeface="Candara"/>
                <a:cs typeface="Candara"/>
              </a:rPr>
              <a:t> </a:t>
            </a:r>
            <a:r>
              <a:rPr sz="2400" b="1" spc="0" dirty="0">
                <a:solidFill>
                  <a:srgbClr val="3D3C2C"/>
                </a:solidFill>
                <a:latin typeface="Candara"/>
                <a:cs typeface="Candara"/>
              </a:rPr>
              <a:t>of</a:t>
            </a:r>
            <a:r>
              <a:rPr sz="2400" b="1" spc="-4" dirty="0">
                <a:solidFill>
                  <a:srgbClr val="3D3C2C"/>
                </a:solidFill>
                <a:latin typeface="Candara"/>
                <a:cs typeface="Candara"/>
              </a:rPr>
              <a:t> </a:t>
            </a:r>
            <a:r>
              <a:rPr sz="2400" b="1" spc="0" dirty="0">
                <a:solidFill>
                  <a:srgbClr val="3D3C2C"/>
                </a:solidFill>
                <a:latin typeface="Candara"/>
                <a:cs typeface="Candara"/>
              </a:rPr>
              <a:t>blocks </a:t>
            </a:r>
            <a:endParaRPr sz="2400">
              <a:latin typeface="Candara"/>
              <a:cs typeface="Candara"/>
            </a:endParaRPr>
          </a:p>
          <a:p>
            <a:pPr marL="12700" marR="41827">
              <a:lnSpc>
                <a:spcPts val="2929"/>
              </a:lnSpc>
              <a:spcBef>
                <a:spcPts val="237"/>
              </a:spcBef>
            </a:pPr>
            <a:r>
              <a:rPr sz="2400" b="1" spc="0" dirty="0">
                <a:solidFill>
                  <a:srgbClr val="3D3C2C"/>
                </a:solidFill>
                <a:latin typeface="Candara"/>
                <a:cs typeface="Candara"/>
              </a:rPr>
              <a:t>b)</a:t>
            </a:r>
            <a:r>
              <a:rPr sz="2400" b="1" spc="9" dirty="0">
                <a:solidFill>
                  <a:srgbClr val="3D3C2C"/>
                </a:solidFill>
                <a:latin typeface="Candara"/>
                <a:cs typeface="Candara"/>
              </a:rPr>
              <a:t>U</a:t>
            </a:r>
            <a:r>
              <a:rPr sz="2400" b="1" spc="0" dirty="0">
                <a:solidFill>
                  <a:srgbClr val="3D3C2C"/>
                </a:solidFill>
                <a:latin typeface="Candara"/>
                <a:cs typeface="Candara"/>
              </a:rPr>
              <a:t>ser</a:t>
            </a:r>
            <a:r>
              <a:rPr sz="2400" b="1" spc="-4" dirty="0">
                <a:solidFill>
                  <a:srgbClr val="3D3C2C"/>
                </a:solidFill>
                <a:latin typeface="Candara"/>
                <a:cs typeface="Candara"/>
              </a:rPr>
              <a:t> </a:t>
            </a:r>
            <a:r>
              <a:rPr sz="2400" b="1" spc="0" dirty="0">
                <a:solidFill>
                  <a:srgbClr val="3D3C2C"/>
                </a:solidFill>
                <a:latin typeface="Candara"/>
                <a:cs typeface="Candara"/>
              </a:rPr>
              <a:t>m</a:t>
            </a:r>
            <a:r>
              <a:rPr sz="2400" b="1" spc="-4" dirty="0">
                <a:solidFill>
                  <a:srgbClr val="3D3C2C"/>
                </a:solidFill>
                <a:latin typeface="Candara"/>
                <a:cs typeface="Candara"/>
              </a:rPr>
              <a:t>u</a:t>
            </a:r>
            <a:r>
              <a:rPr sz="2400" b="1" spc="0" dirty="0">
                <a:solidFill>
                  <a:srgbClr val="3D3C2C"/>
                </a:solidFill>
                <a:latin typeface="Candara"/>
                <a:cs typeface="Candara"/>
              </a:rPr>
              <a:t>st</a:t>
            </a:r>
            <a:r>
              <a:rPr sz="2400" b="1" spc="25" dirty="0">
                <a:solidFill>
                  <a:srgbClr val="3D3C2C"/>
                </a:solidFill>
                <a:latin typeface="Candara"/>
                <a:cs typeface="Candara"/>
              </a:rPr>
              <a:t> </a:t>
            </a:r>
            <a:r>
              <a:rPr sz="2400" b="1" spc="0" dirty="0">
                <a:solidFill>
                  <a:srgbClr val="3D3C2C"/>
                </a:solidFill>
                <a:latin typeface="Candara"/>
                <a:cs typeface="Candara"/>
              </a:rPr>
              <a:t>find </a:t>
            </a:r>
            <a:r>
              <a:rPr sz="2400" b="1" spc="9" dirty="0">
                <a:solidFill>
                  <a:srgbClr val="3D3C2C"/>
                </a:solidFill>
                <a:latin typeface="Candara"/>
                <a:cs typeface="Candara"/>
              </a:rPr>
              <a:t>t</a:t>
            </a:r>
            <a:r>
              <a:rPr sz="2400" b="1" spc="0" dirty="0">
                <a:solidFill>
                  <a:srgbClr val="3D3C2C"/>
                </a:solidFill>
                <a:latin typeface="Candara"/>
                <a:cs typeface="Candara"/>
              </a:rPr>
              <a:t>he</a:t>
            </a:r>
            <a:r>
              <a:rPr sz="2400" b="1" spc="14" dirty="0">
                <a:solidFill>
                  <a:srgbClr val="3D3C2C"/>
                </a:solidFill>
                <a:latin typeface="Candara"/>
                <a:cs typeface="Candara"/>
              </a:rPr>
              <a:t> </a:t>
            </a:r>
            <a:r>
              <a:rPr sz="2400" b="1" spc="0" dirty="0">
                <a:solidFill>
                  <a:srgbClr val="3D3C2C"/>
                </a:solidFill>
                <a:latin typeface="Candara"/>
                <a:cs typeface="Candara"/>
              </a:rPr>
              <a:t>characteristic </a:t>
            </a:r>
            <a:endParaRPr sz="2400">
              <a:latin typeface="Candara"/>
              <a:cs typeface="Candara"/>
            </a:endParaRPr>
          </a:p>
          <a:p>
            <a:pPr marL="12700" marR="41827">
              <a:lnSpc>
                <a:spcPts val="2929"/>
              </a:lnSpc>
              <a:spcBef>
                <a:spcPts val="237"/>
              </a:spcBef>
            </a:pPr>
            <a:r>
              <a:rPr sz="2400" b="1" spc="0" dirty="0">
                <a:solidFill>
                  <a:srgbClr val="3D3C2C"/>
                </a:solidFill>
                <a:latin typeface="Candara"/>
                <a:cs typeface="Candara"/>
              </a:rPr>
              <a:t>that sets</a:t>
            </a:r>
            <a:r>
              <a:rPr sz="2400" b="1" spc="9" dirty="0">
                <a:solidFill>
                  <a:srgbClr val="3D3C2C"/>
                </a:solidFill>
                <a:latin typeface="Candara"/>
                <a:cs typeface="Candara"/>
              </a:rPr>
              <a:t> </a:t>
            </a:r>
            <a:r>
              <a:rPr sz="2400" b="1" spc="0" dirty="0">
                <a:solidFill>
                  <a:srgbClr val="3D3C2C"/>
                </a:solidFill>
                <a:latin typeface="Candara"/>
                <a:cs typeface="Candara"/>
              </a:rPr>
              <a:t>the</a:t>
            </a:r>
            <a:r>
              <a:rPr sz="2400" b="1" spc="19" dirty="0">
                <a:solidFill>
                  <a:srgbClr val="3D3C2C"/>
                </a:solidFill>
                <a:latin typeface="Candara"/>
                <a:cs typeface="Candara"/>
              </a:rPr>
              <a:t> </a:t>
            </a:r>
            <a:r>
              <a:rPr sz="2400" b="1" spc="0" dirty="0">
                <a:solidFill>
                  <a:srgbClr val="3D3C2C"/>
                </a:solidFill>
                <a:latin typeface="Candara"/>
                <a:cs typeface="Candara"/>
              </a:rPr>
              <a:t>t</a:t>
            </a:r>
            <a:r>
              <a:rPr sz="2400" b="1" spc="9" dirty="0">
                <a:solidFill>
                  <a:srgbClr val="3D3C2C"/>
                </a:solidFill>
                <a:latin typeface="Candara"/>
                <a:cs typeface="Candara"/>
              </a:rPr>
              <a:t>w</a:t>
            </a:r>
            <a:r>
              <a:rPr sz="2400" b="1" spc="0" dirty="0">
                <a:solidFill>
                  <a:srgbClr val="3D3C2C"/>
                </a:solidFill>
                <a:latin typeface="Candara"/>
                <a:cs typeface="Candara"/>
              </a:rPr>
              <a:t>o</a:t>
            </a:r>
            <a:r>
              <a:rPr sz="2400" b="1" spc="-9" dirty="0">
                <a:solidFill>
                  <a:srgbClr val="3D3C2C"/>
                </a:solidFill>
                <a:latin typeface="Candara"/>
                <a:cs typeface="Candara"/>
              </a:rPr>
              <a:t> </a:t>
            </a:r>
            <a:r>
              <a:rPr sz="2400" b="1" spc="0" dirty="0">
                <a:solidFill>
                  <a:srgbClr val="3D3C2C"/>
                </a:solidFill>
                <a:latin typeface="Candara"/>
                <a:cs typeface="Candara"/>
              </a:rPr>
              <a:t>series</a:t>
            </a:r>
            <a:r>
              <a:rPr sz="2400" b="1" spc="14" dirty="0">
                <a:solidFill>
                  <a:srgbClr val="3D3C2C"/>
                </a:solidFill>
                <a:latin typeface="Candara"/>
                <a:cs typeface="Candara"/>
              </a:rPr>
              <a:t> </a:t>
            </a:r>
            <a:r>
              <a:rPr sz="2400" b="1" spc="0" dirty="0">
                <a:solidFill>
                  <a:srgbClr val="3D3C2C"/>
                </a:solidFill>
                <a:latin typeface="Candara"/>
                <a:cs typeface="Candara"/>
              </a:rPr>
              <a:t>apart</a:t>
            </a:r>
            <a:endParaRPr sz="2400">
              <a:latin typeface="Candara"/>
              <a:cs typeface="Candara"/>
            </a:endParaRPr>
          </a:p>
          <a:p>
            <a:pPr marL="12700">
              <a:lnSpc>
                <a:spcPct val="99995"/>
              </a:lnSpc>
              <a:spcBef>
                <a:spcPts val="562"/>
              </a:spcBef>
            </a:pPr>
            <a:r>
              <a:rPr sz="2400" b="1" spc="0" dirty="0">
                <a:solidFill>
                  <a:srgbClr val="3D3C2C"/>
                </a:solidFill>
                <a:latin typeface="Candara"/>
                <a:cs typeface="Candara"/>
              </a:rPr>
              <a:t>c)</a:t>
            </a:r>
            <a:r>
              <a:rPr sz="2400" b="1" spc="4" dirty="0">
                <a:solidFill>
                  <a:srgbClr val="3D3C2C"/>
                </a:solidFill>
                <a:latin typeface="Candara"/>
                <a:cs typeface="Candara"/>
              </a:rPr>
              <a:t>U</a:t>
            </a:r>
            <a:r>
              <a:rPr sz="2400" b="1" spc="0" dirty="0">
                <a:solidFill>
                  <a:srgbClr val="3D3C2C"/>
                </a:solidFill>
                <a:latin typeface="Candara"/>
                <a:cs typeface="Candara"/>
              </a:rPr>
              <a:t>ser</a:t>
            </a:r>
            <a:r>
              <a:rPr sz="2400" b="1" spc="-4" dirty="0">
                <a:solidFill>
                  <a:srgbClr val="3D3C2C"/>
                </a:solidFill>
                <a:latin typeface="Candara"/>
                <a:cs typeface="Candara"/>
              </a:rPr>
              <a:t> </a:t>
            </a:r>
            <a:r>
              <a:rPr sz="2400" b="1" spc="0" dirty="0">
                <a:solidFill>
                  <a:srgbClr val="3D3C2C"/>
                </a:solidFill>
                <a:latin typeface="Candara"/>
                <a:cs typeface="Candara"/>
              </a:rPr>
              <a:t>is</a:t>
            </a:r>
            <a:r>
              <a:rPr sz="2400" b="1" spc="9" dirty="0">
                <a:solidFill>
                  <a:srgbClr val="3D3C2C"/>
                </a:solidFill>
                <a:latin typeface="Candara"/>
                <a:cs typeface="Candara"/>
              </a:rPr>
              <a:t> </a:t>
            </a:r>
            <a:r>
              <a:rPr sz="2400" b="1" spc="0" dirty="0">
                <a:solidFill>
                  <a:srgbClr val="3D3C2C"/>
                </a:solidFill>
                <a:latin typeface="Candara"/>
                <a:cs typeface="Candara"/>
              </a:rPr>
              <a:t>asked</a:t>
            </a:r>
            <a:r>
              <a:rPr sz="2400" b="1" spc="9" dirty="0">
                <a:solidFill>
                  <a:srgbClr val="3D3C2C"/>
                </a:solidFill>
                <a:latin typeface="Candara"/>
                <a:cs typeface="Candara"/>
              </a:rPr>
              <a:t> </a:t>
            </a:r>
            <a:r>
              <a:rPr sz="2400" b="1" spc="0" dirty="0">
                <a:solidFill>
                  <a:srgbClr val="3D3C2C"/>
                </a:solidFill>
                <a:latin typeface="Candara"/>
                <a:cs typeface="Candara"/>
              </a:rPr>
              <a:t>to deter</a:t>
            </a:r>
            <a:r>
              <a:rPr sz="2400" b="1" spc="-9" dirty="0">
                <a:solidFill>
                  <a:srgbClr val="3D3C2C"/>
                </a:solidFill>
                <a:latin typeface="Candara"/>
                <a:cs typeface="Candara"/>
              </a:rPr>
              <a:t>m</a:t>
            </a:r>
            <a:r>
              <a:rPr sz="2400" b="1" spc="0" dirty="0">
                <a:solidFill>
                  <a:srgbClr val="3D3C2C"/>
                </a:solidFill>
                <a:latin typeface="Candara"/>
                <a:cs typeface="Candara"/>
              </a:rPr>
              <a:t>ine</a:t>
            </a:r>
            <a:r>
              <a:rPr sz="2400" b="1" spc="14" dirty="0">
                <a:solidFill>
                  <a:srgbClr val="3D3C2C"/>
                </a:solidFill>
                <a:latin typeface="Candara"/>
                <a:cs typeface="Candara"/>
              </a:rPr>
              <a:t> </a:t>
            </a:r>
            <a:r>
              <a:rPr sz="2400" b="1" spc="0" dirty="0">
                <a:solidFill>
                  <a:srgbClr val="3D3C2C"/>
                </a:solidFill>
                <a:latin typeface="Candara"/>
                <a:cs typeface="Candara"/>
              </a:rPr>
              <a:t>which seri</a:t>
            </a:r>
            <a:r>
              <a:rPr sz="2400" b="1" spc="-9" dirty="0">
                <a:solidFill>
                  <a:srgbClr val="3D3C2C"/>
                </a:solidFill>
                <a:latin typeface="Candara"/>
                <a:cs typeface="Candara"/>
              </a:rPr>
              <a:t>e</a:t>
            </a:r>
            <a:r>
              <a:rPr sz="2400" b="1" spc="0" dirty="0">
                <a:solidFill>
                  <a:srgbClr val="3D3C2C"/>
                </a:solidFill>
                <a:latin typeface="Candara"/>
                <a:cs typeface="Candara"/>
              </a:rPr>
              <a:t>s</a:t>
            </a:r>
            <a:r>
              <a:rPr sz="2400" b="1" spc="4" dirty="0">
                <a:solidFill>
                  <a:srgbClr val="3D3C2C"/>
                </a:solidFill>
                <a:latin typeface="Candara"/>
                <a:cs typeface="Candara"/>
              </a:rPr>
              <a:t> </a:t>
            </a:r>
            <a:r>
              <a:rPr sz="2400" b="1" spc="0" dirty="0">
                <a:solidFill>
                  <a:srgbClr val="3D3C2C"/>
                </a:solidFill>
                <a:latin typeface="Candara"/>
                <a:cs typeface="Candara"/>
              </a:rPr>
              <a:t>e</a:t>
            </a:r>
            <a:r>
              <a:rPr sz="2400" b="1" spc="-9" dirty="0">
                <a:solidFill>
                  <a:srgbClr val="3D3C2C"/>
                </a:solidFill>
                <a:latin typeface="Candara"/>
                <a:cs typeface="Candara"/>
              </a:rPr>
              <a:t>a</a:t>
            </a:r>
            <a:r>
              <a:rPr sz="2400" b="1" spc="0" dirty="0">
                <a:solidFill>
                  <a:srgbClr val="3D3C2C"/>
                </a:solidFill>
                <a:latin typeface="Candara"/>
                <a:cs typeface="Candara"/>
              </a:rPr>
              <a:t>ch of four single</a:t>
            </a:r>
            <a:r>
              <a:rPr sz="2400" b="1" spc="14" dirty="0">
                <a:solidFill>
                  <a:srgbClr val="3D3C2C"/>
                </a:solidFill>
                <a:latin typeface="Candara"/>
                <a:cs typeface="Candara"/>
              </a:rPr>
              <a:t> </a:t>
            </a:r>
            <a:r>
              <a:rPr sz="2400" b="1" spc="0" dirty="0">
                <a:solidFill>
                  <a:srgbClr val="3D3C2C"/>
                </a:solidFill>
                <a:latin typeface="Candara"/>
                <a:cs typeface="Candara"/>
              </a:rPr>
              <a:t>blocks belongs</a:t>
            </a:r>
            <a:r>
              <a:rPr sz="2400" b="1" spc="9" dirty="0">
                <a:solidFill>
                  <a:srgbClr val="3D3C2C"/>
                </a:solidFill>
                <a:latin typeface="Candara"/>
                <a:cs typeface="Candara"/>
              </a:rPr>
              <a:t> </a:t>
            </a:r>
            <a:r>
              <a:rPr sz="2400" b="1" spc="0" dirty="0">
                <a:solidFill>
                  <a:srgbClr val="3D3C2C"/>
                </a:solidFill>
                <a:latin typeface="Candara"/>
                <a:cs typeface="Candara"/>
              </a:rPr>
              <a:t>to.</a:t>
            </a:r>
            <a:endParaRPr sz="2400">
              <a:latin typeface="Candara"/>
              <a:cs typeface="Candara"/>
            </a:endParaRPr>
          </a:p>
        </p:txBody>
      </p:sp>
      <p:sp>
        <p:nvSpPr>
          <p:cNvPr id="3" name="object 3"/>
          <p:cNvSpPr txBox="1"/>
          <p:nvPr/>
        </p:nvSpPr>
        <p:spPr>
          <a:xfrm>
            <a:off x="307340" y="2842404"/>
            <a:ext cx="210718" cy="330200"/>
          </a:xfrm>
          <a:prstGeom prst="rect">
            <a:avLst/>
          </a:prstGeom>
        </p:spPr>
        <p:txBody>
          <a:bodyPr wrap="square" lIns="0" tIns="0" rIns="0" bIns="0" rtlCol="0">
            <a:noAutofit/>
          </a:bodyPr>
          <a:lstStyle/>
          <a:p>
            <a:pPr marL="12700">
              <a:lnSpc>
                <a:spcPts val="2550"/>
              </a:lnSpc>
              <a:spcBef>
                <a:spcPts val="127"/>
              </a:spcBef>
            </a:pPr>
            <a:r>
              <a:rPr sz="2400" spc="0" dirty="0">
                <a:solidFill>
                  <a:srgbClr val="93C500"/>
                </a:solidFill>
                <a:latin typeface="Wingdings"/>
                <a:cs typeface="Wingdings"/>
              </a:rPr>
              <a:t></a:t>
            </a:r>
            <a:endParaRPr sz="2400">
              <a:latin typeface="Wingdings"/>
              <a:cs typeface="Wingdings"/>
            </a:endParaRPr>
          </a:p>
        </p:txBody>
      </p:sp>
      <p:sp>
        <p:nvSpPr>
          <p:cNvPr id="2" name="object 2"/>
          <p:cNvSpPr txBox="1"/>
          <p:nvPr/>
        </p:nvSpPr>
        <p:spPr>
          <a:xfrm>
            <a:off x="5489829" y="5650164"/>
            <a:ext cx="3125038" cy="584707"/>
          </a:xfrm>
          <a:prstGeom prst="rect">
            <a:avLst/>
          </a:prstGeom>
        </p:spPr>
        <p:txBody>
          <a:bodyPr wrap="square" lIns="0" tIns="0" rIns="0" bIns="0" rtlCol="0">
            <a:noAutofit/>
          </a:bodyPr>
          <a:lstStyle/>
          <a:p>
            <a:pPr marL="12700">
              <a:lnSpc>
                <a:spcPts val="2090"/>
              </a:lnSpc>
              <a:spcBef>
                <a:spcPts val="104"/>
              </a:spcBef>
            </a:pPr>
            <a:r>
              <a:rPr sz="3000" spc="-119" baseline="2730" dirty="0">
                <a:latin typeface="Candara"/>
                <a:cs typeface="Candara"/>
              </a:rPr>
              <a:t>T</a:t>
            </a:r>
            <a:r>
              <a:rPr sz="3000" spc="0" baseline="2730" dirty="0">
                <a:latin typeface="Candara"/>
                <a:cs typeface="Candara"/>
              </a:rPr>
              <a:t>o</a:t>
            </a:r>
            <a:r>
              <a:rPr sz="3000" spc="-14" baseline="2730" dirty="0">
                <a:latin typeface="Candara"/>
                <a:cs typeface="Candara"/>
              </a:rPr>
              <a:t> </a:t>
            </a:r>
            <a:r>
              <a:rPr sz="3000" spc="0" baseline="2730" dirty="0">
                <a:latin typeface="Candara"/>
                <a:cs typeface="Candara"/>
              </a:rPr>
              <a:t>wh</a:t>
            </a:r>
            <a:r>
              <a:rPr sz="3000" spc="-9" baseline="2730" dirty="0">
                <a:latin typeface="Candara"/>
                <a:cs typeface="Candara"/>
              </a:rPr>
              <a:t>i</a:t>
            </a:r>
            <a:r>
              <a:rPr sz="3000" spc="0" baseline="2730" dirty="0">
                <a:latin typeface="Candara"/>
                <a:cs typeface="Candara"/>
              </a:rPr>
              <a:t>ch</a:t>
            </a:r>
            <a:r>
              <a:rPr sz="3000" spc="14" baseline="2730" dirty="0">
                <a:latin typeface="Candara"/>
                <a:cs typeface="Candara"/>
              </a:rPr>
              <a:t> </a:t>
            </a:r>
            <a:r>
              <a:rPr sz="3000" spc="0" baseline="2730" dirty="0">
                <a:latin typeface="Candara"/>
                <a:cs typeface="Candara"/>
              </a:rPr>
              <a:t>side does</a:t>
            </a:r>
            <a:r>
              <a:rPr sz="3000" spc="-9" baseline="2730" dirty="0">
                <a:latin typeface="Candara"/>
                <a:cs typeface="Candara"/>
              </a:rPr>
              <a:t> </a:t>
            </a:r>
            <a:r>
              <a:rPr sz="3000" spc="0" baseline="2730" dirty="0">
                <a:latin typeface="Candara"/>
                <a:cs typeface="Candara"/>
              </a:rPr>
              <a:t>the bl</a:t>
            </a:r>
            <a:r>
              <a:rPr sz="3000" spc="-9" baseline="2730" dirty="0">
                <a:latin typeface="Candara"/>
                <a:cs typeface="Candara"/>
              </a:rPr>
              <a:t>o</a:t>
            </a:r>
            <a:r>
              <a:rPr sz="3000" spc="0" baseline="2730" dirty="0">
                <a:latin typeface="Candara"/>
                <a:cs typeface="Candara"/>
              </a:rPr>
              <a:t>ck</a:t>
            </a:r>
            <a:endParaRPr sz="2000">
              <a:latin typeface="Candara"/>
              <a:cs typeface="Candara"/>
            </a:endParaRPr>
          </a:p>
          <a:p>
            <a:pPr marL="12700" marR="38176">
              <a:lnSpc>
                <a:spcPts val="2400"/>
              </a:lnSpc>
              <a:spcBef>
                <a:spcPts val="15"/>
              </a:spcBef>
            </a:pPr>
            <a:r>
              <a:rPr sz="3000" spc="0" baseline="1365" dirty="0">
                <a:latin typeface="Candara"/>
                <a:cs typeface="Candara"/>
              </a:rPr>
              <a:t>on</a:t>
            </a:r>
            <a:r>
              <a:rPr sz="3000" spc="-4" baseline="1365" dirty="0">
                <a:latin typeface="Candara"/>
                <a:cs typeface="Candara"/>
              </a:rPr>
              <a:t> </a:t>
            </a:r>
            <a:r>
              <a:rPr sz="3000" spc="0" baseline="1365" dirty="0">
                <a:latin typeface="Candara"/>
                <a:cs typeface="Candara"/>
              </a:rPr>
              <a:t>t</a:t>
            </a:r>
            <a:r>
              <a:rPr sz="3000" spc="-4" baseline="1365" dirty="0">
                <a:latin typeface="Candara"/>
                <a:cs typeface="Candara"/>
              </a:rPr>
              <a:t>h</a:t>
            </a:r>
            <a:r>
              <a:rPr sz="3000" spc="0" baseline="1365" dirty="0">
                <a:latin typeface="Candara"/>
                <a:cs typeface="Candara"/>
              </a:rPr>
              <a:t>e bottom</a:t>
            </a:r>
            <a:r>
              <a:rPr sz="3000" spc="-34" baseline="1365" dirty="0">
                <a:latin typeface="Candara"/>
                <a:cs typeface="Candara"/>
              </a:rPr>
              <a:t> </a:t>
            </a:r>
            <a:r>
              <a:rPr sz="3000" spc="0" baseline="1365" dirty="0">
                <a:latin typeface="Candara"/>
                <a:cs typeface="Candara"/>
              </a:rPr>
              <a:t>belo</a:t>
            </a:r>
            <a:r>
              <a:rPr sz="3000" spc="-4" baseline="1365" dirty="0">
                <a:latin typeface="Candara"/>
                <a:cs typeface="Candara"/>
              </a:rPr>
              <a:t>n</a:t>
            </a:r>
            <a:r>
              <a:rPr sz="3000" spc="0" baseline="1365" dirty="0">
                <a:latin typeface="Candara"/>
                <a:cs typeface="Candara"/>
              </a:rPr>
              <a:t>g?</a:t>
            </a:r>
            <a:endParaRPr sz="2000">
              <a:latin typeface="Candara"/>
              <a:cs typeface="Candar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320040" y="2246376"/>
            <a:ext cx="278891" cy="284988"/>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5642229" y="2813050"/>
            <a:ext cx="3124200" cy="2658745"/>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txBox="1"/>
          <p:nvPr/>
        </p:nvSpPr>
        <p:spPr>
          <a:xfrm>
            <a:off x="1992249" y="734197"/>
            <a:ext cx="3705459"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Graphics Based</a:t>
            </a:r>
            <a:endParaRPr sz="4400">
              <a:latin typeface="Candara"/>
              <a:cs typeface="Candara"/>
            </a:endParaRPr>
          </a:p>
        </p:txBody>
      </p:sp>
      <p:sp>
        <p:nvSpPr>
          <p:cNvPr id="5" name="object 5"/>
          <p:cNvSpPr txBox="1"/>
          <p:nvPr/>
        </p:nvSpPr>
        <p:spPr>
          <a:xfrm>
            <a:off x="5709756" y="734197"/>
            <a:ext cx="2373572" cy="1134218"/>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a:t>
            </a:r>
            <a:r>
              <a:rPr sz="6600" spc="4"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a:p>
            <a:pPr marL="208570" marR="83941">
              <a:lnSpc>
                <a:spcPct val="101725"/>
              </a:lnSpc>
              <a:spcBef>
                <a:spcPts val="1186"/>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a:latin typeface="Candara"/>
              <a:cs typeface="Candara"/>
            </a:endParaRPr>
          </a:p>
        </p:txBody>
      </p:sp>
      <p:sp>
        <p:nvSpPr>
          <p:cNvPr id="4" name="object 4"/>
          <p:cNvSpPr txBox="1"/>
          <p:nvPr/>
        </p:nvSpPr>
        <p:spPr>
          <a:xfrm>
            <a:off x="581660" y="2240992"/>
            <a:ext cx="4725355" cy="3781138"/>
          </a:xfrm>
          <a:prstGeom prst="rect">
            <a:avLst/>
          </a:prstGeom>
        </p:spPr>
        <p:txBody>
          <a:bodyPr wrap="square" lIns="0" tIns="0" rIns="0" bIns="0" rtlCol="0">
            <a:noAutofit/>
          </a:bodyPr>
          <a:lstStyle/>
          <a:p>
            <a:pPr marL="23368" marR="38459">
              <a:lnSpc>
                <a:spcPts val="3285"/>
              </a:lnSpc>
              <a:spcBef>
                <a:spcPts val="164"/>
              </a:spcBef>
            </a:pPr>
            <a:r>
              <a:rPr sz="4800" b="1" u="sng" spc="-4" baseline="3413" dirty="0">
                <a:solidFill>
                  <a:srgbClr val="FF0000"/>
                </a:solidFill>
                <a:latin typeface="Candara"/>
                <a:cs typeface="Candara"/>
              </a:rPr>
              <a:t>Pix</a:t>
            </a:r>
            <a:endParaRPr sz="3200">
              <a:latin typeface="Candara"/>
              <a:cs typeface="Candara"/>
            </a:endParaRPr>
          </a:p>
          <a:p>
            <a:pPr marL="12700">
              <a:lnSpc>
                <a:spcPts val="2685"/>
              </a:lnSpc>
              <a:spcBef>
                <a:spcPts val="210"/>
              </a:spcBef>
            </a:pPr>
            <a:r>
              <a:rPr sz="2200" b="1" spc="0" dirty="0">
                <a:solidFill>
                  <a:srgbClr val="3D3C2C"/>
                </a:solidFill>
                <a:latin typeface="Candara"/>
                <a:cs typeface="Candara"/>
              </a:rPr>
              <a:t>This</a:t>
            </a:r>
            <a:r>
              <a:rPr sz="2200" b="1" spc="-38" dirty="0">
                <a:solidFill>
                  <a:srgbClr val="3D3C2C"/>
                </a:solidFill>
                <a:latin typeface="Candara"/>
                <a:cs typeface="Candara"/>
              </a:rPr>
              <a:t> </a:t>
            </a:r>
            <a:r>
              <a:rPr sz="2200" b="1" spc="0" dirty="0">
                <a:solidFill>
                  <a:srgbClr val="3D3C2C"/>
                </a:solidFill>
                <a:latin typeface="Candara"/>
                <a:cs typeface="Candara"/>
              </a:rPr>
              <a:t>is</a:t>
            </a:r>
            <a:r>
              <a:rPr sz="2200" b="1" spc="-9" dirty="0">
                <a:solidFill>
                  <a:srgbClr val="3D3C2C"/>
                </a:solidFill>
                <a:latin typeface="Candara"/>
                <a:cs typeface="Candara"/>
              </a:rPr>
              <a:t> </a:t>
            </a:r>
            <a:r>
              <a:rPr sz="2200" b="1" spc="0" dirty="0">
                <a:solidFill>
                  <a:srgbClr val="3D3C2C"/>
                </a:solidFill>
                <a:latin typeface="Candara"/>
                <a:cs typeface="Candara"/>
              </a:rPr>
              <a:t>the</a:t>
            </a:r>
            <a:r>
              <a:rPr sz="2200" b="1" spc="-21" dirty="0">
                <a:solidFill>
                  <a:srgbClr val="3D3C2C"/>
                </a:solidFill>
                <a:latin typeface="Candara"/>
                <a:cs typeface="Candara"/>
              </a:rPr>
              <a:t> </a:t>
            </a:r>
            <a:r>
              <a:rPr sz="2200" b="1" spc="0" dirty="0">
                <a:solidFill>
                  <a:srgbClr val="3D3C2C"/>
                </a:solidFill>
                <a:latin typeface="Candara"/>
                <a:cs typeface="Candara"/>
              </a:rPr>
              <a:t>s</a:t>
            </a:r>
            <a:r>
              <a:rPr sz="2200" b="1" spc="4" dirty="0">
                <a:solidFill>
                  <a:srgbClr val="3D3C2C"/>
                </a:solidFill>
                <a:latin typeface="Candara"/>
                <a:cs typeface="Candara"/>
              </a:rPr>
              <a:t>ec</a:t>
            </a:r>
            <a:r>
              <a:rPr sz="2200" b="1" spc="0" dirty="0">
                <a:solidFill>
                  <a:srgbClr val="3D3C2C"/>
                </a:solidFill>
                <a:latin typeface="Candara"/>
                <a:cs typeface="Candara"/>
              </a:rPr>
              <a:t>ond</a:t>
            </a:r>
            <a:r>
              <a:rPr sz="2200" b="1" spc="-66" dirty="0">
                <a:solidFill>
                  <a:srgbClr val="3D3C2C"/>
                </a:solidFill>
                <a:latin typeface="Candara"/>
                <a:cs typeface="Candara"/>
              </a:rPr>
              <a:t> </a:t>
            </a:r>
            <a:r>
              <a:rPr sz="2200" b="1" spc="-4" dirty="0">
                <a:solidFill>
                  <a:srgbClr val="3D3C2C"/>
                </a:solidFill>
                <a:latin typeface="Candara"/>
                <a:cs typeface="Candara"/>
              </a:rPr>
              <a:t>k</a:t>
            </a:r>
            <a:r>
              <a:rPr sz="2200" b="1" spc="0" dirty="0">
                <a:solidFill>
                  <a:srgbClr val="3D3C2C"/>
                </a:solidFill>
                <a:latin typeface="Candara"/>
                <a:cs typeface="Candara"/>
              </a:rPr>
              <a:t>i</a:t>
            </a:r>
            <a:r>
              <a:rPr sz="2200" b="1" spc="4" dirty="0">
                <a:solidFill>
                  <a:srgbClr val="3D3C2C"/>
                </a:solidFill>
                <a:latin typeface="Candara"/>
                <a:cs typeface="Candara"/>
              </a:rPr>
              <a:t>n</a:t>
            </a:r>
            <a:r>
              <a:rPr sz="2200" b="1" spc="0" dirty="0">
                <a:solidFill>
                  <a:srgbClr val="3D3C2C"/>
                </a:solidFill>
                <a:latin typeface="Candara"/>
                <a:cs typeface="Candara"/>
              </a:rPr>
              <a:t>d</a:t>
            </a:r>
            <a:r>
              <a:rPr sz="2200" b="1" spc="-35" dirty="0">
                <a:solidFill>
                  <a:srgbClr val="3D3C2C"/>
                </a:solidFill>
                <a:latin typeface="Candara"/>
                <a:cs typeface="Candara"/>
              </a:rPr>
              <a:t> </a:t>
            </a:r>
            <a:r>
              <a:rPr sz="2200" b="1" spc="0" dirty="0">
                <a:solidFill>
                  <a:srgbClr val="3D3C2C"/>
                </a:solidFill>
                <a:latin typeface="Candara"/>
                <a:cs typeface="Candara"/>
              </a:rPr>
              <a:t>of</a:t>
            </a:r>
            <a:r>
              <a:rPr sz="2200" b="1" spc="-20" dirty="0">
                <a:solidFill>
                  <a:srgbClr val="3D3C2C"/>
                </a:solidFill>
                <a:latin typeface="Candara"/>
                <a:cs typeface="Candara"/>
              </a:rPr>
              <a:t> </a:t>
            </a:r>
            <a:r>
              <a:rPr sz="2200" b="1" spc="0" dirty="0">
                <a:solidFill>
                  <a:srgbClr val="3D3C2C"/>
                </a:solidFill>
                <a:latin typeface="Candara"/>
                <a:cs typeface="Candara"/>
              </a:rPr>
              <a:t>gr</a:t>
            </a:r>
            <a:r>
              <a:rPr sz="2200" b="1" spc="4" dirty="0">
                <a:solidFill>
                  <a:srgbClr val="3D3C2C"/>
                </a:solidFill>
                <a:latin typeface="Candara"/>
                <a:cs typeface="Candara"/>
              </a:rPr>
              <a:t>a</a:t>
            </a:r>
            <a:r>
              <a:rPr sz="2200" b="1" spc="0" dirty="0">
                <a:solidFill>
                  <a:srgbClr val="3D3C2C"/>
                </a:solidFill>
                <a:latin typeface="Candara"/>
                <a:cs typeface="Candara"/>
              </a:rPr>
              <a:t>phi</a:t>
            </a:r>
            <a:r>
              <a:rPr sz="2200" b="1" spc="9" dirty="0">
                <a:solidFill>
                  <a:srgbClr val="3D3C2C"/>
                </a:solidFill>
                <a:latin typeface="Candara"/>
                <a:cs typeface="Candara"/>
              </a:rPr>
              <a:t>c</a:t>
            </a:r>
            <a:r>
              <a:rPr sz="2200" b="1" spc="0" dirty="0">
                <a:solidFill>
                  <a:srgbClr val="3D3C2C"/>
                </a:solidFill>
                <a:latin typeface="Candara"/>
                <a:cs typeface="Candara"/>
              </a:rPr>
              <a:t>s </a:t>
            </a:r>
            <a:endParaRPr sz="2200">
              <a:latin typeface="Candara"/>
              <a:cs typeface="Candara"/>
            </a:endParaRPr>
          </a:p>
          <a:p>
            <a:pPr marL="12700">
              <a:lnSpc>
                <a:spcPts val="2685"/>
              </a:lnSpc>
            </a:pPr>
            <a:r>
              <a:rPr sz="2200" b="1" spc="0" dirty="0">
                <a:solidFill>
                  <a:srgbClr val="3D3C2C"/>
                </a:solidFill>
                <a:latin typeface="Candara"/>
                <a:cs typeface="Candara"/>
              </a:rPr>
              <a:t>CAPTCHA</a:t>
            </a:r>
            <a:r>
              <a:rPr sz="2200" b="1" spc="-80" dirty="0">
                <a:solidFill>
                  <a:srgbClr val="3D3C2C"/>
                </a:solidFill>
                <a:latin typeface="Candara"/>
                <a:cs typeface="Candara"/>
              </a:rPr>
              <a:t> </a:t>
            </a:r>
            <a:r>
              <a:rPr sz="2200" b="1" spc="0" dirty="0">
                <a:solidFill>
                  <a:srgbClr val="3D3C2C"/>
                </a:solidFill>
                <a:latin typeface="Candara"/>
                <a:cs typeface="Candara"/>
              </a:rPr>
              <a:t>us</a:t>
            </a:r>
            <a:r>
              <a:rPr sz="2200" b="1" spc="4" dirty="0">
                <a:solidFill>
                  <a:srgbClr val="3D3C2C"/>
                </a:solidFill>
                <a:latin typeface="Candara"/>
                <a:cs typeface="Candara"/>
              </a:rPr>
              <a:t>i</a:t>
            </a:r>
            <a:r>
              <a:rPr sz="2200" b="1" spc="0" dirty="0">
                <a:solidFill>
                  <a:srgbClr val="3D3C2C"/>
                </a:solidFill>
                <a:latin typeface="Candara"/>
                <a:cs typeface="Candara"/>
              </a:rPr>
              <a:t>ng</a:t>
            </a:r>
            <a:r>
              <a:rPr sz="2200" b="1" spc="-50" dirty="0">
                <a:solidFill>
                  <a:srgbClr val="3D3C2C"/>
                </a:solidFill>
                <a:latin typeface="Candara"/>
                <a:cs typeface="Candara"/>
              </a:rPr>
              <a:t> </a:t>
            </a:r>
            <a:r>
              <a:rPr sz="2200" b="1" spc="0" dirty="0">
                <a:solidFill>
                  <a:srgbClr val="3D3C2C"/>
                </a:solidFill>
                <a:latin typeface="Candara"/>
                <a:cs typeface="Candara"/>
              </a:rPr>
              <a:t>d</a:t>
            </a:r>
            <a:r>
              <a:rPr sz="2200" b="1" spc="4" dirty="0">
                <a:solidFill>
                  <a:srgbClr val="3D3C2C"/>
                </a:solidFill>
                <a:latin typeface="Candara"/>
                <a:cs typeface="Candara"/>
              </a:rPr>
              <a:t>i</a:t>
            </a:r>
            <a:r>
              <a:rPr sz="2200" b="1" spc="0" dirty="0">
                <a:solidFill>
                  <a:srgbClr val="3D3C2C"/>
                </a:solidFill>
                <a:latin typeface="Candara"/>
                <a:cs typeface="Candara"/>
              </a:rPr>
              <a:t>storted</a:t>
            </a:r>
            <a:r>
              <a:rPr sz="2200" b="1" spc="-66" dirty="0">
                <a:solidFill>
                  <a:srgbClr val="3D3C2C"/>
                </a:solidFill>
                <a:latin typeface="Candara"/>
                <a:cs typeface="Candara"/>
              </a:rPr>
              <a:t> </a:t>
            </a:r>
            <a:r>
              <a:rPr sz="2200" b="1" spc="0" dirty="0">
                <a:solidFill>
                  <a:srgbClr val="3D3C2C"/>
                </a:solidFill>
                <a:latin typeface="Candara"/>
                <a:cs typeface="Candara"/>
              </a:rPr>
              <a:t>imag</a:t>
            </a:r>
            <a:r>
              <a:rPr sz="2200" b="1" spc="4" dirty="0">
                <a:solidFill>
                  <a:srgbClr val="3D3C2C"/>
                </a:solidFill>
                <a:latin typeface="Candara"/>
                <a:cs typeface="Candara"/>
              </a:rPr>
              <a:t>e</a:t>
            </a:r>
            <a:r>
              <a:rPr sz="2200" b="1" spc="0" dirty="0">
                <a:solidFill>
                  <a:srgbClr val="3D3C2C"/>
                </a:solidFill>
                <a:latin typeface="Candara"/>
                <a:cs typeface="Candara"/>
              </a:rPr>
              <a:t>s.Steps </a:t>
            </a:r>
            <a:endParaRPr sz="2200">
              <a:latin typeface="Candara"/>
              <a:cs typeface="Candara"/>
            </a:endParaRPr>
          </a:p>
          <a:p>
            <a:pPr marL="12700">
              <a:lnSpc>
                <a:spcPts val="2685"/>
              </a:lnSpc>
            </a:pPr>
            <a:r>
              <a:rPr sz="2200" b="1" spc="0" dirty="0">
                <a:solidFill>
                  <a:srgbClr val="3D3C2C"/>
                </a:solidFill>
                <a:latin typeface="Candara"/>
                <a:cs typeface="Candara"/>
              </a:rPr>
              <a:t>fo</a:t>
            </a:r>
            <a:r>
              <a:rPr sz="2200" b="1" spc="-4" dirty="0">
                <a:solidFill>
                  <a:srgbClr val="3D3C2C"/>
                </a:solidFill>
                <a:latin typeface="Candara"/>
                <a:cs typeface="Candara"/>
              </a:rPr>
              <a:t>l</a:t>
            </a:r>
            <a:r>
              <a:rPr sz="2200" b="1" spc="0" dirty="0">
                <a:solidFill>
                  <a:srgbClr val="3D3C2C"/>
                </a:solidFill>
                <a:latin typeface="Candara"/>
                <a:cs typeface="Candara"/>
              </a:rPr>
              <a:t>lo</a:t>
            </a:r>
            <a:r>
              <a:rPr sz="2200" b="1" spc="-4" dirty="0">
                <a:solidFill>
                  <a:srgbClr val="3D3C2C"/>
                </a:solidFill>
                <a:latin typeface="Candara"/>
                <a:cs typeface="Candara"/>
              </a:rPr>
              <a:t>w</a:t>
            </a:r>
            <a:r>
              <a:rPr sz="2200" b="1" spc="0" dirty="0">
                <a:solidFill>
                  <a:srgbClr val="3D3C2C"/>
                </a:solidFill>
                <a:latin typeface="Candara"/>
                <a:cs typeface="Candara"/>
              </a:rPr>
              <a:t>ed</a:t>
            </a:r>
            <a:r>
              <a:rPr sz="2200" b="1" spc="-53" dirty="0">
                <a:solidFill>
                  <a:srgbClr val="3D3C2C"/>
                </a:solidFill>
                <a:latin typeface="Candara"/>
                <a:cs typeface="Candara"/>
              </a:rPr>
              <a:t> </a:t>
            </a:r>
            <a:r>
              <a:rPr sz="2200" b="1" spc="4" dirty="0">
                <a:solidFill>
                  <a:srgbClr val="3D3C2C"/>
                </a:solidFill>
                <a:latin typeface="Candara"/>
                <a:cs typeface="Candara"/>
              </a:rPr>
              <a:t>i</a:t>
            </a:r>
            <a:r>
              <a:rPr sz="2200" b="1" spc="0" dirty="0">
                <a:solidFill>
                  <a:srgbClr val="3D3C2C"/>
                </a:solidFill>
                <a:latin typeface="Candara"/>
                <a:cs typeface="Candara"/>
              </a:rPr>
              <a:t>n</a:t>
            </a:r>
            <a:r>
              <a:rPr sz="2200" b="1" spc="-17" dirty="0">
                <a:solidFill>
                  <a:srgbClr val="3D3C2C"/>
                </a:solidFill>
                <a:latin typeface="Candara"/>
                <a:cs typeface="Candara"/>
              </a:rPr>
              <a:t> </a:t>
            </a:r>
            <a:r>
              <a:rPr sz="2200" b="1" spc="0" dirty="0">
                <a:solidFill>
                  <a:srgbClr val="3D3C2C"/>
                </a:solidFill>
                <a:latin typeface="Candara"/>
                <a:cs typeface="Candara"/>
              </a:rPr>
              <a:t>its</a:t>
            </a:r>
            <a:r>
              <a:rPr sz="2200" b="1" spc="-22" dirty="0">
                <a:solidFill>
                  <a:srgbClr val="3D3C2C"/>
                </a:solidFill>
                <a:latin typeface="Candara"/>
                <a:cs typeface="Candara"/>
              </a:rPr>
              <a:t> </a:t>
            </a:r>
            <a:r>
              <a:rPr sz="2200" b="1" spc="0" dirty="0">
                <a:solidFill>
                  <a:srgbClr val="3D3C2C"/>
                </a:solidFill>
                <a:latin typeface="Candara"/>
                <a:cs typeface="Candara"/>
              </a:rPr>
              <a:t>u</a:t>
            </a:r>
            <a:r>
              <a:rPr sz="2200" b="1" spc="4" dirty="0">
                <a:solidFill>
                  <a:srgbClr val="3D3C2C"/>
                </a:solidFill>
                <a:latin typeface="Candara"/>
                <a:cs typeface="Candara"/>
              </a:rPr>
              <a:t>s</a:t>
            </a:r>
            <a:r>
              <a:rPr sz="2200" b="1" spc="0" dirty="0">
                <a:solidFill>
                  <a:srgbClr val="3D3C2C"/>
                </a:solidFill>
                <a:latin typeface="Candara"/>
                <a:cs typeface="Candara"/>
              </a:rPr>
              <a:t>age</a:t>
            </a:r>
            <a:r>
              <a:rPr sz="2200" b="1" spc="-55" dirty="0">
                <a:solidFill>
                  <a:srgbClr val="3D3C2C"/>
                </a:solidFill>
                <a:latin typeface="Candara"/>
                <a:cs typeface="Candara"/>
              </a:rPr>
              <a:t> </a:t>
            </a:r>
            <a:r>
              <a:rPr sz="2200" b="1" spc="0" dirty="0">
                <a:solidFill>
                  <a:srgbClr val="3D3C2C"/>
                </a:solidFill>
                <a:latin typeface="Candara"/>
                <a:cs typeface="Candara"/>
              </a:rPr>
              <a:t>a</a:t>
            </a:r>
            <a:r>
              <a:rPr sz="2200" b="1" spc="4" dirty="0">
                <a:solidFill>
                  <a:srgbClr val="3D3C2C"/>
                </a:solidFill>
                <a:latin typeface="Candara"/>
                <a:cs typeface="Candara"/>
              </a:rPr>
              <a:t>r</a:t>
            </a:r>
            <a:r>
              <a:rPr sz="2200" b="1" spc="0" dirty="0">
                <a:solidFill>
                  <a:srgbClr val="3D3C2C"/>
                </a:solidFill>
                <a:latin typeface="Candara"/>
                <a:cs typeface="Candara"/>
              </a:rPr>
              <a:t>e</a:t>
            </a:r>
            <a:r>
              <a:rPr sz="2200" b="1" spc="-30" dirty="0">
                <a:solidFill>
                  <a:srgbClr val="3D3C2C"/>
                </a:solidFill>
                <a:latin typeface="Candara"/>
                <a:cs typeface="Candara"/>
              </a:rPr>
              <a:t> </a:t>
            </a:r>
            <a:r>
              <a:rPr sz="2200" b="1" spc="0" dirty="0">
                <a:solidFill>
                  <a:srgbClr val="3D3C2C"/>
                </a:solidFill>
                <a:latin typeface="Candara"/>
                <a:cs typeface="Candara"/>
              </a:rPr>
              <a:t>as:</a:t>
            </a:r>
            <a:endParaRPr sz="2200">
              <a:latin typeface="Candara"/>
              <a:cs typeface="Candara"/>
            </a:endParaRPr>
          </a:p>
          <a:p>
            <a:pPr marL="40132" marR="38459">
              <a:lnSpc>
                <a:spcPts val="2650"/>
              </a:lnSpc>
            </a:pPr>
            <a:r>
              <a:rPr sz="3300" b="1" spc="0" baseline="1241" dirty="0">
                <a:solidFill>
                  <a:srgbClr val="3D3C2C"/>
                </a:solidFill>
                <a:latin typeface="Candara"/>
                <a:cs typeface="Candara"/>
              </a:rPr>
              <a:t>a)</a:t>
            </a:r>
            <a:r>
              <a:rPr sz="3300" b="1" spc="-28" baseline="1241" dirty="0">
                <a:solidFill>
                  <a:srgbClr val="3D3C2C"/>
                </a:solidFill>
                <a:latin typeface="Candara"/>
                <a:cs typeface="Candara"/>
              </a:rPr>
              <a:t> </a:t>
            </a:r>
            <a:r>
              <a:rPr sz="3300" b="1" spc="0" baseline="1241" dirty="0">
                <a:solidFill>
                  <a:srgbClr val="3D3C2C"/>
                </a:solidFill>
                <a:latin typeface="Candara"/>
                <a:cs typeface="Candara"/>
              </a:rPr>
              <a:t>Cr</a:t>
            </a:r>
            <a:r>
              <a:rPr sz="3300" b="1" spc="4" baseline="1241" dirty="0">
                <a:solidFill>
                  <a:srgbClr val="3D3C2C"/>
                </a:solidFill>
                <a:latin typeface="Candara"/>
                <a:cs typeface="Candara"/>
              </a:rPr>
              <a:t>e</a:t>
            </a:r>
            <a:r>
              <a:rPr sz="3300" b="1" spc="0" baseline="1241" dirty="0">
                <a:solidFill>
                  <a:srgbClr val="3D3C2C"/>
                </a:solidFill>
                <a:latin typeface="Candara"/>
                <a:cs typeface="Candara"/>
              </a:rPr>
              <a:t>ate</a:t>
            </a:r>
            <a:r>
              <a:rPr sz="3300" b="1" spc="-71" baseline="1241" dirty="0">
                <a:solidFill>
                  <a:srgbClr val="3D3C2C"/>
                </a:solidFill>
                <a:latin typeface="Candara"/>
                <a:cs typeface="Candara"/>
              </a:rPr>
              <a:t> </a:t>
            </a:r>
            <a:r>
              <a:rPr sz="3300" b="1" spc="0" baseline="1241" dirty="0">
                <a:solidFill>
                  <a:srgbClr val="3D3C2C"/>
                </a:solidFill>
                <a:latin typeface="Candara"/>
                <a:cs typeface="Candara"/>
              </a:rPr>
              <a:t>a</a:t>
            </a:r>
            <a:r>
              <a:rPr sz="3300" b="1" spc="-15" baseline="1241" dirty="0">
                <a:solidFill>
                  <a:srgbClr val="3D3C2C"/>
                </a:solidFill>
                <a:latin typeface="Candara"/>
                <a:cs typeface="Candara"/>
              </a:rPr>
              <a:t> </a:t>
            </a:r>
            <a:r>
              <a:rPr sz="3300" b="1" spc="0" baseline="1241" dirty="0">
                <a:solidFill>
                  <a:srgbClr val="3D3C2C"/>
                </a:solidFill>
                <a:latin typeface="Candara"/>
                <a:cs typeface="Candara"/>
              </a:rPr>
              <a:t>lar</a:t>
            </a:r>
            <a:r>
              <a:rPr sz="3300" b="1" spc="4" baseline="1241" dirty="0">
                <a:solidFill>
                  <a:srgbClr val="3D3C2C"/>
                </a:solidFill>
                <a:latin typeface="Candara"/>
                <a:cs typeface="Candara"/>
              </a:rPr>
              <a:t>g</a:t>
            </a:r>
            <a:r>
              <a:rPr sz="3300" b="1" spc="0" baseline="1241" dirty="0">
                <a:solidFill>
                  <a:srgbClr val="3D3C2C"/>
                </a:solidFill>
                <a:latin typeface="Candara"/>
                <a:cs typeface="Candara"/>
              </a:rPr>
              <a:t>e</a:t>
            </a:r>
            <a:r>
              <a:rPr sz="3300" b="1" spc="-48" baseline="1241" dirty="0">
                <a:solidFill>
                  <a:srgbClr val="3D3C2C"/>
                </a:solidFill>
                <a:latin typeface="Candara"/>
                <a:cs typeface="Candara"/>
              </a:rPr>
              <a:t> </a:t>
            </a:r>
            <a:r>
              <a:rPr sz="3300" b="1" spc="0" baseline="1241" dirty="0">
                <a:solidFill>
                  <a:srgbClr val="3D3C2C"/>
                </a:solidFill>
                <a:latin typeface="Candara"/>
                <a:cs typeface="Candara"/>
              </a:rPr>
              <a:t>databa</a:t>
            </a:r>
            <a:r>
              <a:rPr sz="3300" b="1" spc="4" baseline="1241" dirty="0">
                <a:solidFill>
                  <a:srgbClr val="3D3C2C"/>
                </a:solidFill>
                <a:latin typeface="Candara"/>
                <a:cs typeface="Candara"/>
              </a:rPr>
              <a:t>s</a:t>
            </a:r>
            <a:r>
              <a:rPr sz="3300" b="1" spc="0" baseline="1241" dirty="0">
                <a:solidFill>
                  <a:srgbClr val="3D3C2C"/>
                </a:solidFill>
                <a:latin typeface="Candara"/>
                <a:cs typeface="Candara"/>
              </a:rPr>
              <a:t>e</a:t>
            </a:r>
            <a:r>
              <a:rPr sz="3300" b="1" spc="-85" baseline="1241" dirty="0">
                <a:solidFill>
                  <a:srgbClr val="3D3C2C"/>
                </a:solidFill>
                <a:latin typeface="Candara"/>
                <a:cs typeface="Candara"/>
              </a:rPr>
              <a:t> </a:t>
            </a:r>
            <a:r>
              <a:rPr sz="3300" b="1" spc="-9" baseline="1241" dirty="0">
                <a:solidFill>
                  <a:srgbClr val="3D3C2C"/>
                </a:solidFill>
                <a:latin typeface="Candara"/>
                <a:cs typeface="Candara"/>
              </a:rPr>
              <a:t>o</a:t>
            </a:r>
            <a:r>
              <a:rPr sz="3300" b="1" spc="0" baseline="1241" dirty="0">
                <a:solidFill>
                  <a:srgbClr val="3D3C2C"/>
                </a:solidFill>
                <a:latin typeface="Candara"/>
                <a:cs typeface="Candara"/>
              </a:rPr>
              <a:t>f</a:t>
            </a:r>
            <a:r>
              <a:rPr sz="3300" b="1" spc="463" baseline="1241" dirty="0">
                <a:solidFill>
                  <a:srgbClr val="3D3C2C"/>
                </a:solidFill>
                <a:latin typeface="Candara"/>
                <a:cs typeface="Candara"/>
              </a:rPr>
              <a:t> </a:t>
            </a:r>
            <a:r>
              <a:rPr sz="3300" b="1" i="1" spc="-460" baseline="1241" dirty="0">
                <a:solidFill>
                  <a:srgbClr val="3D3C2C"/>
                </a:solidFill>
                <a:latin typeface="Candara"/>
                <a:cs typeface="Candara"/>
              </a:rPr>
              <a:t> </a:t>
            </a:r>
            <a:r>
              <a:rPr sz="3300" b="1" i="1" u="sng" spc="0" baseline="1241" dirty="0">
                <a:solidFill>
                  <a:srgbClr val="3D3C2C"/>
                </a:solidFill>
                <a:latin typeface="Candara"/>
                <a:cs typeface="Candara"/>
              </a:rPr>
              <a:t>labeled</a:t>
            </a:r>
            <a:endParaRPr sz="2200">
              <a:latin typeface="Candara"/>
              <a:cs typeface="Candara"/>
            </a:endParaRPr>
          </a:p>
          <a:p>
            <a:pPr marL="314452" marR="38459">
              <a:lnSpc>
                <a:spcPts val="2150"/>
              </a:lnSpc>
            </a:pPr>
            <a:r>
              <a:rPr sz="3300" b="1" spc="0" baseline="3723" dirty="0">
                <a:solidFill>
                  <a:srgbClr val="3D3C2C"/>
                </a:solidFill>
                <a:latin typeface="Candara"/>
                <a:cs typeface="Candara"/>
              </a:rPr>
              <a:t>imag</a:t>
            </a:r>
            <a:r>
              <a:rPr sz="3300" b="1" spc="4" baseline="3723" dirty="0">
                <a:solidFill>
                  <a:srgbClr val="3D3C2C"/>
                </a:solidFill>
                <a:latin typeface="Candara"/>
                <a:cs typeface="Candara"/>
              </a:rPr>
              <a:t>e</a:t>
            </a:r>
            <a:r>
              <a:rPr sz="3300" b="1" spc="0" baseline="3723" dirty="0">
                <a:solidFill>
                  <a:srgbClr val="3D3C2C"/>
                </a:solidFill>
                <a:latin typeface="Candara"/>
                <a:cs typeface="Candara"/>
              </a:rPr>
              <a:t>s</a:t>
            </a:r>
            <a:endParaRPr sz="2200">
              <a:latin typeface="Candara"/>
              <a:cs typeface="Candara"/>
            </a:endParaRPr>
          </a:p>
          <a:p>
            <a:pPr marL="40132" marR="38459">
              <a:lnSpc>
                <a:spcPts val="2640"/>
              </a:lnSpc>
              <a:spcBef>
                <a:spcPts val="24"/>
              </a:spcBef>
            </a:pPr>
            <a:r>
              <a:rPr sz="3300" b="1" spc="0" baseline="1241" dirty="0">
                <a:solidFill>
                  <a:srgbClr val="3D3C2C"/>
                </a:solidFill>
                <a:latin typeface="Candara"/>
                <a:cs typeface="Candara"/>
              </a:rPr>
              <a:t>b)</a:t>
            </a:r>
            <a:r>
              <a:rPr sz="3300" b="1" spc="-29" baseline="1241" dirty="0">
                <a:solidFill>
                  <a:srgbClr val="3D3C2C"/>
                </a:solidFill>
                <a:latin typeface="Candara"/>
                <a:cs typeface="Candara"/>
              </a:rPr>
              <a:t> </a:t>
            </a:r>
            <a:r>
              <a:rPr sz="3300" b="1" spc="0" baseline="1241" dirty="0">
                <a:solidFill>
                  <a:srgbClr val="3D3C2C"/>
                </a:solidFill>
                <a:latin typeface="Candara"/>
                <a:cs typeface="Candara"/>
              </a:rPr>
              <a:t>P</a:t>
            </a:r>
            <a:r>
              <a:rPr sz="3300" b="1" spc="4" baseline="1241" dirty="0">
                <a:solidFill>
                  <a:srgbClr val="3D3C2C"/>
                </a:solidFill>
                <a:latin typeface="Candara"/>
                <a:cs typeface="Candara"/>
              </a:rPr>
              <a:t>ic</a:t>
            </a:r>
            <a:r>
              <a:rPr sz="3300" b="1" spc="0" baseline="1241" dirty="0">
                <a:solidFill>
                  <a:srgbClr val="3D3C2C"/>
                </a:solidFill>
                <a:latin typeface="Candara"/>
                <a:cs typeface="Candara"/>
              </a:rPr>
              <a:t>k</a:t>
            </a:r>
            <a:r>
              <a:rPr sz="3300" b="1" spc="-38" baseline="1241" dirty="0">
                <a:solidFill>
                  <a:srgbClr val="3D3C2C"/>
                </a:solidFill>
                <a:latin typeface="Candara"/>
                <a:cs typeface="Candara"/>
              </a:rPr>
              <a:t> </a:t>
            </a:r>
            <a:r>
              <a:rPr sz="3300" b="1" spc="0" baseline="1241" dirty="0">
                <a:solidFill>
                  <a:srgbClr val="3D3C2C"/>
                </a:solidFill>
                <a:latin typeface="Candara"/>
                <a:cs typeface="Candara"/>
              </a:rPr>
              <a:t>a</a:t>
            </a:r>
            <a:r>
              <a:rPr sz="3300" b="1" spc="-15" baseline="1241" dirty="0">
                <a:solidFill>
                  <a:srgbClr val="3D3C2C"/>
                </a:solidFill>
                <a:latin typeface="Candara"/>
                <a:cs typeface="Candara"/>
              </a:rPr>
              <a:t> </a:t>
            </a:r>
            <a:r>
              <a:rPr sz="3300" b="1" spc="4" baseline="1241" dirty="0">
                <a:solidFill>
                  <a:srgbClr val="3D3C2C"/>
                </a:solidFill>
                <a:latin typeface="Candara"/>
                <a:cs typeface="Candara"/>
              </a:rPr>
              <a:t>c</a:t>
            </a:r>
            <a:r>
              <a:rPr sz="3300" b="1" spc="0" baseline="1241" dirty="0">
                <a:solidFill>
                  <a:srgbClr val="3D3C2C"/>
                </a:solidFill>
                <a:latin typeface="Candara"/>
                <a:cs typeface="Candara"/>
              </a:rPr>
              <a:t>on</a:t>
            </a:r>
            <a:r>
              <a:rPr sz="3300" b="1" spc="4" baseline="1241" dirty="0">
                <a:solidFill>
                  <a:srgbClr val="3D3C2C"/>
                </a:solidFill>
                <a:latin typeface="Candara"/>
                <a:cs typeface="Candara"/>
              </a:rPr>
              <a:t>c</a:t>
            </a:r>
            <a:r>
              <a:rPr sz="3300" b="1" spc="0" baseline="1241" dirty="0">
                <a:solidFill>
                  <a:srgbClr val="3D3C2C"/>
                </a:solidFill>
                <a:latin typeface="Candara"/>
                <a:cs typeface="Candara"/>
              </a:rPr>
              <a:t>r</a:t>
            </a:r>
            <a:r>
              <a:rPr sz="3300" b="1" spc="9" baseline="1241" dirty="0">
                <a:solidFill>
                  <a:srgbClr val="3D3C2C"/>
                </a:solidFill>
                <a:latin typeface="Candara"/>
                <a:cs typeface="Candara"/>
              </a:rPr>
              <a:t>e</a:t>
            </a:r>
            <a:r>
              <a:rPr sz="3300" b="1" spc="0" baseline="1241" dirty="0">
                <a:solidFill>
                  <a:srgbClr val="3D3C2C"/>
                </a:solidFill>
                <a:latin typeface="Candara"/>
                <a:cs typeface="Candara"/>
              </a:rPr>
              <a:t>te</a:t>
            </a:r>
            <a:r>
              <a:rPr sz="3300" b="1" spc="-102" baseline="1241" dirty="0">
                <a:solidFill>
                  <a:srgbClr val="3D3C2C"/>
                </a:solidFill>
                <a:latin typeface="Candara"/>
                <a:cs typeface="Candara"/>
              </a:rPr>
              <a:t> </a:t>
            </a:r>
            <a:r>
              <a:rPr sz="3300" b="1" spc="0" baseline="1241" dirty="0">
                <a:solidFill>
                  <a:srgbClr val="3D3C2C"/>
                </a:solidFill>
                <a:latin typeface="Candara"/>
                <a:cs typeface="Candara"/>
              </a:rPr>
              <a:t>ob</a:t>
            </a:r>
            <a:r>
              <a:rPr sz="3300" b="1" spc="4" baseline="1241" dirty="0">
                <a:solidFill>
                  <a:srgbClr val="3D3C2C"/>
                </a:solidFill>
                <a:latin typeface="Candara"/>
                <a:cs typeface="Candara"/>
              </a:rPr>
              <a:t>j</a:t>
            </a:r>
            <a:r>
              <a:rPr sz="3300" b="1" spc="0" baseline="1241" dirty="0">
                <a:solidFill>
                  <a:srgbClr val="3D3C2C"/>
                </a:solidFill>
                <a:latin typeface="Candara"/>
                <a:cs typeface="Candara"/>
              </a:rPr>
              <a:t>e</a:t>
            </a:r>
            <a:r>
              <a:rPr sz="3300" b="1" spc="9" baseline="1241" dirty="0">
                <a:solidFill>
                  <a:srgbClr val="3D3C2C"/>
                </a:solidFill>
                <a:latin typeface="Candara"/>
                <a:cs typeface="Candara"/>
              </a:rPr>
              <a:t>c</a:t>
            </a:r>
            <a:r>
              <a:rPr sz="3300" b="1" spc="0" baseline="1241" dirty="0">
                <a:solidFill>
                  <a:srgbClr val="3D3C2C"/>
                </a:solidFill>
                <a:latin typeface="Candara"/>
                <a:cs typeface="Candara"/>
              </a:rPr>
              <a:t>t</a:t>
            </a:r>
            <a:endParaRPr sz="2200">
              <a:latin typeface="Candara"/>
              <a:cs typeface="Candara"/>
            </a:endParaRPr>
          </a:p>
          <a:p>
            <a:pPr marL="314452" marR="130879" indent="-274320">
              <a:lnSpc>
                <a:spcPts val="2685"/>
              </a:lnSpc>
              <a:spcBef>
                <a:spcPts val="268"/>
              </a:spcBef>
            </a:pPr>
            <a:r>
              <a:rPr sz="2200" b="1" spc="4" dirty="0">
                <a:solidFill>
                  <a:srgbClr val="3D3C2C"/>
                </a:solidFill>
                <a:latin typeface="Candara"/>
                <a:cs typeface="Candara"/>
              </a:rPr>
              <a:t>c</a:t>
            </a:r>
            <a:r>
              <a:rPr sz="2200" b="1" spc="0" dirty="0">
                <a:solidFill>
                  <a:srgbClr val="3D3C2C"/>
                </a:solidFill>
                <a:latin typeface="Candara"/>
                <a:cs typeface="Candara"/>
              </a:rPr>
              <a:t>)</a:t>
            </a:r>
            <a:r>
              <a:rPr sz="2200" b="1" spc="-42" dirty="0">
                <a:solidFill>
                  <a:srgbClr val="3D3C2C"/>
                </a:solidFill>
                <a:latin typeface="Candara"/>
                <a:cs typeface="Candara"/>
              </a:rPr>
              <a:t> </a:t>
            </a:r>
            <a:r>
              <a:rPr sz="2200" b="1" spc="0" dirty="0">
                <a:solidFill>
                  <a:srgbClr val="3D3C2C"/>
                </a:solidFill>
                <a:latin typeface="Candara"/>
                <a:cs typeface="Candara"/>
              </a:rPr>
              <a:t>P</a:t>
            </a:r>
            <a:r>
              <a:rPr sz="2200" b="1" spc="4" dirty="0">
                <a:solidFill>
                  <a:srgbClr val="3D3C2C"/>
                </a:solidFill>
                <a:latin typeface="Candara"/>
                <a:cs typeface="Candara"/>
              </a:rPr>
              <a:t>ic</a:t>
            </a:r>
            <a:r>
              <a:rPr sz="2200" b="1" spc="0" dirty="0">
                <a:solidFill>
                  <a:srgbClr val="3D3C2C"/>
                </a:solidFill>
                <a:latin typeface="Candara"/>
                <a:cs typeface="Candara"/>
              </a:rPr>
              <a:t>k</a:t>
            </a:r>
            <a:r>
              <a:rPr sz="2200" b="1" spc="-38" dirty="0">
                <a:solidFill>
                  <a:srgbClr val="3D3C2C"/>
                </a:solidFill>
                <a:latin typeface="Candara"/>
                <a:cs typeface="Candara"/>
              </a:rPr>
              <a:t> </a:t>
            </a:r>
            <a:r>
              <a:rPr sz="2200" b="1" spc="0" dirty="0">
                <a:solidFill>
                  <a:srgbClr val="3D3C2C"/>
                </a:solidFill>
                <a:latin typeface="Candara"/>
                <a:cs typeface="Candara"/>
              </a:rPr>
              <a:t>f</a:t>
            </a:r>
            <a:r>
              <a:rPr sz="2200" b="1" spc="-4" dirty="0">
                <a:solidFill>
                  <a:srgbClr val="3D3C2C"/>
                </a:solidFill>
                <a:latin typeface="Candara"/>
                <a:cs typeface="Candara"/>
              </a:rPr>
              <a:t>o</a:t>
            </a:r>
            <a:r>
              <a:rPr sz="2200" b="1" spc="0" dirty="0">
                <a:solidFill>
                  <a:srgbClr val="3D3C2C"/>
                </a:solidFill>
                <a:latin typeface="Candara"/>
                <a:cs typeface="Candara"/>
              </a:rPr>
              <a:t>ur</a:t>
            </a:r>
            <a:r>
              <a:rPr sz="2200" b="1" spc="-30" dirty="0">
                <a:solidFill>
                  <a:srgbClr val="3D3C2C"/>
                </a:solidFill>
                <a:latin typeface="Candara"/>
                <a:cs typeface="Candara"/>
              </a:rPr>
              <a:t> </a:t>
            </a:r>
            <a:r>
              <a:rPr sz="2200" b="1" spc="0" dirty="0">
                <a:solidFill>
                  <a:srgbClr val="3D3C2C"/>
                </a:solidFill>
                <a:latin typeface="Candara"/>
                <a:cs typeface="Candara"/>
              </a:rPr>
              <a:t>imag</a:t>
            </a:r>
            <a:r>
              <a:rPr sz="2200" b="1" spc="4" dirty="0">
                <a:solidFill>
                  <a:srgbClr val="3D3C2C"/>
                </a:solidFill>
                <a:latin typeface="Candara"/>
                <a:cs typeface="Candara"/>
              </a:rPr>
              <a:t>e</a:t>
            </a:r>
            <a:r>
              <a:rPr sz="2200" b="1" spc="0" dirty="0">
                <a:solidFill>
                  <a:srgbClr val="3D3C2C"/>
                </a:solidFill>
                <a:latin typeface="Candara"/>
                <a:cs typeface="Candara"/>
              </a:rPr>
              <a:t>s</a:t>
            </a:r>
            <a:r>
              <a:rPr sz="2200" b="1" spc="-67" dirty="0">
                <a:solidFill>
                  <a:srgbClr val="3D3C2C"/>
                </a:solidFill>
                <a:latin typeface="Candara"/>
                <a:cs typeface="Candara"/>
              </a:rPr>
              <a:t> </a:t>
            </a:r>
            <a:r>
              <a:rPr sz="2200" b="1" spc="-9" dirty="0">
                <a:solidFill>
                  <a:srgbClr val="3D3C2C"/>
                </a:solidFill>
                <a:latin typeface="Candara"/>
                <a:cs typeface="Candara"/>
              </a:rPr>
              <a:t>o</a:t>
            </a:r>
            <a:r>
              <a:rPr sz="2200" b="1" spc="0" dirty="0">
                <a:solidFill>
                  <a:srgbClr val="3D3C2C"/>
                </a:solidFill>
                <a:latin typeface="Candara"/>
                <a:cs typeface="Candara"/>
              </a:rPr>
              <a:t>f</a:t>
            </a:r>
            <a:r>
              <a:rPr sz="2200" b="1" spc="-12" dirty="0">
                <a:solidFill>
                  <a:srgbClr val="3D3C2C"/>
                </a:solidFill>
                <a:latin typeface="Candara"/>
                <a:cs typeface="Candara"/>
              </a:rPr>
              <a:t> </a:t>
            </a:r>
            <a:r>
              <a:rPr sz="2200" b="1" spc="0" dirty="0">
                <a:solidFill>
                  <a:srgbClr val="3D3C2C"/>
                </a:solidFill>
                <a:latin typeface="Candara"/>
                <a:cs typeface="Candara"/>
              </a:rPr>
              <a:t>the</a:t>
            </a:r>
            <a:r>
              <a:rPr sz="2200" b="1" spc="-26" dirty="0">
                <a:solidFill>
                  <a:srgbClr val="3D3C2C"/>
                </a:solidFill>
                <a:latin typeface="Candara"/>
                <a:cs typeface="Candara"/>
              </a:rPr>
              <a:t> </a:t>
            </a:r>
            <a:r>
              <a:rPr sz="2200" b="1" spc="0" dirty="0">
                <a:solidFill>
                  <a:srgbClr val="3D3C2C"/>
                </a:solidFill>
                <a:latin typeface="Candara"/>
                <a:cs typeface="Candara"/>
              </a:rPr>
              <a:t>ob</a:t>
            </a:r>
            <a:r>
              <a:rPr sz="2200" b="1" spc="4" dirty="0">
                <a:solidFill>
                  <a:srgbClr val="3D3C2C"/>
                </a:solidFill>
                <a:latin typeface="Candara"/>
                <a:cs typeface="Candara"/>
              </a:rPr>
              <a:t>j</a:t>
            </a:r>
            <a:r>
              <a:rPr sz="2200" b="1" spc="0" dirty="0">
                <a:solidFill>
                  <a:srgbClr val="3D3C2C"/>
                </a:solidFill>
                <a:latin typeface="Candara"/>
                <a:cs typeface="Candara"/>
              </a:rPr>
              <a:t>e</a:t>
            </a:r>
            <a:r>
              <a:rPr sz="2200" b="1" spc="9" dirty="0">
                <a:solidFill>
                  <a:srgbClr val="3D3C2C"/>
                </a:solidFill>
                <a:latin typeface="Candara"/>
                <a:cs typeface="Candara"/>
              </a:rPr>
              <a:t>c</a:t>
            </a:r>
            <a:r>
              <a:rPr sz="2200" b="1" spc="0" dirty="0">
                <a:solidFill>
                  <a:srgbClr val="3D3C2C"/>
                </a:solidFill>
                <a:latin typeface="Candara"/>
                <a:cs typeface="Candara"/>
              </a:rPr>
              <a:t>t</a:t>
            </a:r>
            <a:r>
              <a:rPr sz="2200" b="1" spc="-50" dirty="0">
                <a:solidFill>
                  <a:srgbClr val="3D3C2C"/>
                </a:solidFill>
                <a:latin typeface="Candara"/>
                <a:cs typeface="Candara"/>
              </a:rPr>
              <a:t> </a:t>
            </a:r>
            <a:r>
              <a:rPr sz="2200" b="1" spc="0" dirty="0">
                <a:solidFill>
                  <a:srgbClr val="3D3C2C"/>
                </a:solidFill>
                <a:latin typeface="Candara"/>
                <a:cs typeface="Candara"/>
              </a:rPr>
              <a:t>from </a:t>
            </a:r>
            <a:endParaRPr sz="2200">
              <a:latin typeface="Candara"/>
              <a:cs typeface="Candara"/>
            </a:endParaRPr>
          </a:p>
          <a:p>
            <a:pPr marL="314452" marR="130879">
              <a:lnSpc>
                <a:spcPts val="2685"/>
              </a:lnSpc>
            </a:pPr>
            <a:r>
              <a:rPr sz="2200" b="1" spc="0" dirty="0">
                <a:solidFill>
                  <a:srgbClr val="3D3C2C"/>
                </a:solidFill>
                <a:latin typeface="Candara"/>
                <a:cs typeface="Candara"/>
              </a:rPr>
              <a:t>the</a:t>
            </a:r>
            <a:r>
              <a:rPr sz="2200" b="1" spc="-31" dirty="0">
                <a:solidFill>
                  <a:srgbClr val="3D3C2C"/>
                </a:solidFill>
                <a:latin typeface="Candara"/>
                <a:cs typeface="Candara"/>
              </a:rPr>
              <a:t> </a:t>
            </a:r>
            <a:r>
              <a:rPr sz="2200" b="1" spc="0" dirty="0">
                <a:solidFill>
                  <a:srgbClr val="3D3C2C"/>
                </a:solidFill>
                <a:latin typeface="Candara"/>
                <a:cs typeface="Candara"/>
              </a:rPr>
              <a:t>images</a:t>
            </a:r>
            <a:r>
              <a:rPr sz="2200" b="1" spc="-67" dirty="0">
                <a:solidFill>
                  <a:srgbClr val="3D3C2C"/>
                </a:solidFill>
                <a:latin typeface="Candara"/>
                <a:cs typeface="Candara"/>
              </a:rPr>
              <a:t> </a:t>
            </a:r>
            <a:r>
              <a:rPr sz="2200" b="1" spc="0" dirty="0">
                <a:solidFill>
                  <a:srgbClr val="3D3C2C"/>
                </a:solidFill>
                <a:latin typeface="Candara"/>
                <a:cs typeface="Candara"/>
              </a:rPr>
              <a:t>data</a:t>
            </a:r>
            <a:r>
              <a:rPr sz="2200" b="1" spc="4" dirty="0">
                <a:solidFill>
                  <a:srgbClr val="3D3C2C"/>
                </a:solidFill>
                <a:latin typeface="Candara"/>
                <a:cs typeface="Candara"/>
              </a:rPr>
              <a:t>b</a:t>
            </a:r>
            <a:r>
              <a:rPr sz="2200" b="1" spc="0" dirty="0">
                <a:solidFill>
                  <a:srgbClr val="3D3C2C"/>
                </a:solidFill>
                <a:latin typeface="Candara"/>
                <a:cs typeface="Candara"/>
              </a:rPr>
              <a:t>ase</a:t>
            </a:r>
            <a:endParaRPr sz="2200">
              <a:latin typeface="Candara"/>
              <a:cs typeface="Candara"/>
            </a:endParaRPr>
          </a:p>
          <a:p>
            <a:pPr marL="40132" marR="38459">
              <a:lnSpc>
                <a:spcPct val="101725"/>
              </a:lnSpc>
            </a:pPr>
            <a:r>
              <a:rPr sz="2200" b="1" spc="0" dirty="0">
                <a:solidFill>
                  <a:srgbClr val="3D3C2C"/>
                </a:solidFill>
                <a:latin typeface="Candara"/>
                <a:cs typeface="Candara"/>
              </a:rPr>
              <a:t>d)</a:t>
            </a:r>
            <a:r>
              <a:rPr sz="2200" b="1" spc="-34" dirty="0">
                <a:solidFill>
                  <a:srgbClr val="3D3C2C"/>
                </a:solidFill>
                <a:latin typeface="Candara"/>
                <a:cs typeface="Candara"/>
              </a:rPr>
              <a:t> </a:t>
            </a:r>
            <a:r>
              <a:rPr sz="2200" b="1" spc="0" dirty="0">
                <a:solidFill>
                  <a:srgbClr val="3D3C2C"/>
                </a:solidFill>
                <a:latin typeface="Candara"/>
                <a:cs typeface="Candara"/>
              </a:rPr>
              <a:t>Di</a:t>
            </a:r>
            <a:r>
              <a:rPr sz="2200" b="1" spc="4" dirty="0">
                <a:solidFill>
                  <a:srgbClr val="3D3C2C"/>
                </a:solidFill>
                <a:latin typeface="Candara"/>
                <a:cs typeface="Candara"/>
              </a:rPr>
              <a:t>s</a:t>
            </a:r>
            <a:r>
              <a:rPr sz="2200" b="1" spc="0" dirty="0">
                <a:solidFill>
                  <a:srgbClr val="3D3C2C"/>
                </a:solidFill>
                <a:latin typeface="Candara"/>
                <a:cs typeface="Candara"/>
              </a:rPr>
              <a:t>t</a:t>
            </a:r>
            <a:r>
              <a:rPr sz="2200" b="1" spc="-4" dirty="0">
                <a:solidFill>
                  <a:srgbClr val="3D3C2C"/>
                </a:solidFill>
                <a:latin typeface="Candara"/>
                <a:cs typeface="Candara"/>
              </a:rPr>
              <a:t>o</a:t>
            </a:r>
            <a:r>
              <a:rPr sz="2200" b="1" spc="0" dirty="0">
                <a:solidFill>
                  <a:srgbClr val="3D3C2C"/>
                </a:solidFill>
                <a:latin typeface="Candara"/>
                <a:cs typeface="Candara"/>
              </a:rPr>
              <a:t>rt</a:t>
            </a:r>
            <a:r>
              <a:rPr sz="2200" b="1" spc="-35" dirty="0">
                <a:solidFill>
                  <a:srgbClr val="3D3C2C"/>
                </a:solidFill>
                <a:latin typeface="Candara"/>
                <a:cs typeface="Candara"/>
              </a:rPr>
              <a:t> </a:t>
            </a:r>
            <a:r>
              <a:rPr sz="2200" b="1" spc="0" dirty="0">
                <a:solidFill>
                  <a:srgbClr val="3D3C2C"/>
                </a:solidFill>
                <a:latin typeface="Candara"/>
                <a:cs typeface="Candara"/>
              </a:rPr>
              <a:t>the</a:t>
            </a:r>
            <a:r>
              <a:rPr sz="2200" b="1" spc="-31" dirty="0">
                <a:solidFill>
                  <a:srgbClr val="3D3C2C"/>
                </a:solidFill>
                <a:latin typeface="Candara"/>
                <a:cs typeface="Candara"/>
              </a:rPr>
              <a:t> </a:t>
            </a:r>
            <a:r>
              <a:rPr sz="2200" b="1" spc="9" dirty="0">
                <a:solidFill>
                  <a:srgbClr val="3D3C2C"/>
                </a:solidFill>
                <a:latin typeface="Candara"/>
                <a:cs typeface="Candara"/>
              </a:rPr>
              <a:t>i</a:t>
            </a:r>
            <a:r>
              <a:rPr sz="2200" b="1" spc="0" dirty="0">
                <a:solidFill>
                  <a:srgbClr val="3D3C2C"/>
                </a:solidFill>
                <a:latin typeface="Candara"/>
                <a:cs typeface="Candara"/>
              </a:rPr>
              <a:t>mages</a:t>
            </a:r>
            <a:endParaRPr sz="2200">
              <a:latin typeface="Candara"/>
              <a:cs typeface="Candara"/>
            </a:endParaRPr>
          </a:p>
          <a:p>
            <a:pPr marL="314452" marR="99220" indent="-274320">
              <a:lnSpc>
                <a:spcPts val="2685"/>
              </a:lnSpc>
              <a:spcBef>
                <a:spcPts val="405"/>
              </a:spcBef>
            </a:pPr>
            <a:r>
              <a:rPr sz="2200" b="1" spc="0" dirty="0">
                <a:solidFill>
                  <a:srgbClr val="3D3C2C"/>
                </a:solidFill>
                <a:latin typeface="Candara"/>
                <a:cs typeface="Candara"/>
              </a:rPr>
              <a:t>e)</a:t>
            </a:r>
            <a:r>
              <a:rPr sz="2200" b="1" spc="-28" dirty="0">
                <a:solidFill>
                  <a:srgbClr val="3D3C2C"/>
                </a:solidFill>
                <a:latin typeface="Candara"/>
                <a:cs typeface="Candara"/>
              </a:rPr>
              <a:t> </a:t>
            </a:r>
            <a:r>
              <a:rPr sz="2200" b="1" spc="0" dirty="0">
                <a:solidFill>
                  <a:srgbClr val="3D3C2C"/>
                </a:solidFill>
                <a:latin typeface="Candara"/>
                <a:cs typeface="Candara"/>
              </a:rPr>
              <a:t>Ask</a:t>
            </a:r>
            <a:r>
              <a:rPr sz="2200" b="1" spc="-24" dirty="0">
                <a:solidFill>
                  <a:srgbClr val="3D3C2C"/>
                </a:solidFill>
                <a:latin typeface="Candara"/>
                <a:cs typeface="Candara"/>
              </a:rPr>
              <a:t> </a:t>
            </a:r>
            <a:r>
              <a:rPr sz="2200" b="1" spc="0" dirty="0">
                <a:solidFill>
                  <a:srgbClr val="3D3C2C"/>
                </a:solidFill>
                <a:latin typeface="Candara"/>
                <a:cs typeface="Candara"/>
              </a:rPr>
              <a:t>the</a:t>
            </a:r>
            <a:r>
              <a:rPr sz="2200" b="1" spc="-31" dirty="0">
                <a:solidFill>
                  <a:srgbClr val="3D3C2C"/>
                </a:solidFill>
                <a:latin typeface="Candara"/>
                <a:cs typeface="Candara"/>
              </a:rPr>
              <a:t> </a:t>
            </a:r>
            <a:r>
              <a:rPr sz="2200" b="1" spc="0" dirty="0">
                <a:solidFill>
                  <a:srgbClr val="3D3C2C"/>
                </a:solidFill>
                <a:latin typeface="Candara"/>
                <a:cs typeface="Candara"/>
              </a:rPr>
              <a:t>u</a:t>
            </a:r>
            <a:r>
              <a:rPr sz="2200" b="1" spc="9" dirty="0">
                <a:solidFill>
                  <a:srgbClr val="3D3C2C"/>
                </a:solidFill>
                <a:latin typeface="Candara"/>
                <a:cs typeface="Candara"/>
              </a:rPr>
              <a:t>s</a:t>
            </a:r>
            <a:r>
              <a:rPr sz="2200" b="1" spc="0" dirty="0">
                <a:solidFill>
                  <a:srgbClr val="3D3C2C"/>
                </a:solidFill>
                <a:latin typeface="Candara"/>
                <a:cs typeface="Candara"/>
              </a:rPr>
              <a:t>er</a:t>
            </a:r>
            <a:r>
              <a:rPr sz="2200" b="1" spc="-40" dirty="0">
                <a:solidFill>
                  <a:srgbClr val="3D3C2C"/>
                </a:solidFill>
                <a:latin typeface="Candara"/>
                <a:cs typeface="Candara"/>
              </a:rPr>
              <a:t> </a:t>
            </a:r>
            <a:r>
              <a:rPr sz="2200" b="1" spc="0" dirty="0">
                <a:solidFill>
                  <a:srgbClr val="3D3C2C"/>
                </a:solidFill>
                <a:latin typeface="Candara"/>
                <a:cs typeface="Candara"/>
              </a:rPr>
              <a:t>to</a:t>
            </a:r>
            <a:r>
              <a:rPr sz="2200" b="1" spc="-15" dirty="0">
                <a:solidFill>
                  <a:srgbClr val="3D3C2C"/>
                </a:solidFill>
                <a:latin typeface="Candara"/>
                <a:cs typeface="Candara"/>
              </a:rPr>
              <a:t> </a:t>
            </a:r>
            <a:r>
              <a:rPr sz="2200" b="1" spc="0" dirty="0">
                <a:solidFill>
                  <a:srgbClr val="3D3C2C"/>
                </a:solidFill>
                <a:latin typeface="Candara"/>
                <a:cs typeface="Candara"/>
              </a:rPr>
              <a:t>pick</a:t>
            </a:r>
            <a:r>
              <a:rPr sz="2200" b="1" spc="-38" dirty="0">
                <a:solidFill>
                  <a:srgbClr val="3D3C2C"/>
                </a:solidFill>
                <a:latin typeface="Candara"/>
                <a:cs typeface="Candara"/>
              </a:rPr>
              <a:t> </a:t>
            </a:r>
            <a:r>
              <a:rPr sz="2200" b="1" spc="-9" dirty="0">
                <a:solidFill>
                  <a:srgbClr val="3D3C2C"/>
                </a:solidFill>
                <a:latin typeface="Candara"/>
                <a:cs typeface="Candara"/>
              </a:rPr>
              <a:t>t</a:t>
            </a:r>
            <a:r>
              <a:rPr sz="2200" b="1" spc="0" dirty="0">
                <a:solidFill>
                  <a:srgbClr val="3D3C2C"/>
                </a:solidFill>
                <a:latin typeface="Candara"/>
                <a:cs typeface="Candara"/>
              </a:rPr>
              <a:t>he</a:t>
            </a:r>
            <a:r>
              <a:rPr sz="2200" b="1" spc="-13" dirty="0">
                <a:solidFill>
                  <a:srgbClr val="3D3C2C"/>
                </a:solidFill>
                <a:latin typeface="Candara"/>
                <a:cs typeface="Candara"/>
              </a:rPr>
              <a:t> </a:t>
            </a:r>
            <a:r>
              <a:rPr sz="2200" b="1" spc="0" dirty="0">
                <a:solidFill>
                  <a:srgbClr val="3D3C2C"/>
                </a:solidFill>
                <a:latin typeface="Candara"/>
                <a:cs typeface="Candara"/>
              </a:rPr>
              <a:t>ob</a:t>
            </a:r>
            <a:r>
              <a:rPr sz="2200" b="1" spc="9" dirty="0">
                <a:solidFill>
                  <a:srgbClr val="3D3C2C"/>
                </a:solidFill>
                <a:latin typeface="Candara"/>
                <a:cs typeface="Candara"/>
              </a:rPr>
              <a:t>j</a:t>
            </a:r>
            <a:r>
              <a:rPr sz="2200" b="1" spc="0" dirty="0">
                <a:solidFill>
                  <a:srgbClr val="3D3C2C"/>
                </a:solidFill>
                <a:latin typeface="Candara"/>
                <a:cs typeface="Candara"/>
              </a:rPr>
              <a:t>e</a:t>
            </a:r>
            <a:r>
              <a:rPr sz="2200" b="1" spc="9" dirty="0">
                <a:solidFill>
                  <a:srgbClr val="3D3C2C"/>
                </a:solidFill>
                <a:latin typeface="Candara"/>
                <a:cs typeface="Candara"/>
              </a:rPr>
              <a:t>c</a:t>
            </a:r>
            <a:r>
              <a:rPr sz="2200" b="1" spc="0" dirty="0">
                <a:solidFill>
                  <a:srgbClr val="3D3C2C"/>
                </a:solidFill>
                <a:latin typeface="Candara"/>
                <a:cs typeface="Candara"/>
              </a:rPr>
              <a:t>t</a:t>
            </a:r>
            <a:r>
              <a:rPr sz="2200" b="1" spc="-60" dirty="0">
                <a:solidFill>
                  <a:srgbClr val="3D3C2C"/>
                </a:solidFill>
                <a:latin typeface="Candara"/>
                <a:cs typeface="Candara"/>
              </a:rPr>
              <a:t> </a:t>
            </a:r>
            <a:r>
              <a:rPr sz="2200" b="1" spc="0" dirty="0">
                <a:solidFill>
                  <a:srgbClr val="3D3C2C"/>
                </a:solidFill>
                <a:latin typeface="Candara"/>
                <a:cs typeface="Candara"/>
              </a:rPr>
              <a:t>for</a:t>
            </a:r>
            <a:r>
              <a:rPr sz="2200" b="1" spc="-13" dirty="0">
                <a:solidFill>
                  <a:srgbClr val="3D3C2C"/>
                </a:solidFill>
                <a:latin typeface="Candara"/>
                <a:cs typeface="Candara"/>
              </a:rPr>
              <a:t> </a:t>
            </a:r>
            <a:r>
              <a:rPr sz="2200" b="1" spc="0" dirty="0">
                <a:solidFill>
                  <a:srgbClr val="3D3C2C"/>
                </a:solidFill>
                <a:latin typeface="Candara"/>
                <a:cs typeface="Candara"/>
              </a:rPr>
              <a:t>a </a:t>
            </a:r>
            <a:endParaRPr sz="2200">
              <a:latin typeface="Candara"/>
              <a:cs typeface="Candara"/>
            </a:endParaRPr>
          </a:p>
          <a:p>
            <a:pPr marL="314452" marR="99220">
              <a:lnSpc>
                <a:spcPts val="2685"/>
              </a:lnSpc>
            </a:pPr>
            <a:r>
              <a:rPr sz="2200" b="1" spc="0" dirty="0">
                <a:solidFill>
                  <a:srgbClr val="3D3C2C"/>
                </a:solidFill>
                <a:latin typeface="Candara"/>
                <a:cs typeface="Candara"/>
              </a:rPr>
              <a:t>list</a:t>
            </a:r>
            <a:r>
              <a:rPr sz="2200" b="1" spc="-33" dirty="0">
                <a:solidFill>
                  <a:srgbClr val="3D3C2C"/>
                </a:solidFill>
                <a:latin typeface="Candara"/>
                <a:cs typeface="Candara"/>
              </a:rPr>
              <a:t> </a:t>
            </a:r>
            <a:r>
              <a:rPr sz="2200" b="1" spc="0" dirty="0">
                <a:solidFill>
                  <a:srgbClr val="3D3C2C"/>
                </a:solidFill>
                <a:latin typeface="Candara"/>
                <a:cs typeface="Candara"/>
              </a:rPr>
              <a:t>of</a:t>
            </a:r>
            <a:r>
              <a:rPr sz="2200" b="1" spc="-20" dirty="0">
                <a:solidFill>
                  <a:srgbClr val="3D3C2C"/>
                </a:solidFill>
                <a:latin typeface="Candara"/>
                <a:cs typeface="Candara"/>
              </a:rPr>
              <a:t> </a:t>
            </a:r>
            <a:r>
              <a:rPr sz="2200" b="1" spc="0" dirty="0">
                <a:solidFill>
                  <a:srgbClr val="3D3C2C"/>
                </a:solidFill>
                <a:latin typeface="Candara"/>
                <a:cs typeface="Candara"/>
              </a:rPr>
              <a:t>w</a:t>
            </a:r>
            <a:r>
              <a:rPr sz="2200" b="1" spc="-4" dirty="0">
                <a:solidFill>
                  <a:srgbClr val="3D3C2C"/>
                </a:solidFill>
                <a:latin typeface="Candara"/>
                <a:cs typeface="Candara"/>
              </a:rPr>
              <a:t>o</a:t>
            </a:r>
            <a:r>
              <a:rPr sz="2200" b="1" spc="0" dirty="0">
                <a:solidFill>
                  <a:srgbClr val="3D3C2C"/>
                </a:solidFill>
                <a:latin typeface="Candara"/>
                <a:cs typeface="Candara"/>
              </a:rPr>
              <a:t>r</a:t>
            </a:r>
            <a:r>
              <a:rPr sz="2200" b="1" spc="9" dirty="0">
                <a:solidFill>
                  <a:srgbClr val="3D3C2C"/>
                </a:solidFill>
                <a:latin typeface="Candara"/>
                <a:cs typeface="Candara"/>
              </a:rPr>
              <a:t>d</a:t>
            </a:r>
            <a:r>
              <a:rPr sz="2200" b="1" spc="0" dirty="0">
                <a:solidFill>
                  <a:srgbClr val="3D3C2C"/>
                </a:solidFill>
                <a:latin typeface="Candara"/>
                <a:cs typeface="Candara"/>
              </a:rPr>
              <a:t>s</a:t>
            </a:r>
            <a:endParaRPr sz="2200">
              <a:latin typeface="Candara"/>
              <a:cs typeface="Candara"/>
            </a:endParaRPr>
          </a:p>
        </p:txBody>
      </p:sp>
      <p:sp>
        <p:nvSpPr>
          <p:cNvPr id="3" name="object 3"/>
          <p:cNvSpPr txBox="1"/>
          <p:nvPr/>
        </p:nvSpPr>
        <p:spPr>
          <a:xfrm>
            <a:off x="307340" y="2675936"/>
            <a:ext cx="194966" cy="304291"/>
          </a:xfrm>
          <a:prstGeom prst="rect">
            <a:avLst/>
          </a:prstGeom>
        </p:spPr>
        <p:txBody>
          <a:bodyPr wrap="square" lIns="0" tIns="0" rIns="0" bIns="0" rtlCol="0">
            <a:noAutofit/>
          </a:bodyPr>
          <a:lstStyle/>
          <a:p>
            <a:pPr marL="12700">
              <a:lnSpc>
                <a:spcPts val="2345"/>
              </a:lnSpc>
              <a:spcBef>
                <a:spcPts val="117"/>
              </a:spcBef>
            </a:pPr>
            <a:r>
              <a:rPr sz="2200" spc="0" dirty="0">
                <a:solidFill>
                  <a:srgbClr val="93C500"/>
                </a:solidFill>
                <a:latin typeface="Wingdings"/>
                <a:cs typeface="Wingdings"/>
              </a:rPr>
              <a:t></a:t>
            </a:r>
            <a:endParaRPr sz="2200">
              <a:latin typeface="Wingdings"/>
              <a:cs typeface="Wingdings"/>
            </a:endParaRPr>
          </a:p>
        </p:txBody>
      </p:sp>
      <p:sp>
        <p:nvSpPr>
          <p:cNvPr id="2" name="object 2"/>
          <p:cNvSpPr txBox="1"/>
          <p:nvPr/>
        </p:nvSpPr>
        <p:spPr>
          <a:xfrm>
            <a:off x="5642229" y="5650164"/>
            <a:ext cx="3125038" cy="584707"/>
          </a:xfrm>
          <a:prstGeom prst="rect">
            <a:avLst/>
          </a:prstGeom>
        </p:spPr>
        <p:txBody>
          <a:bodyPr wrap="square" lIns="0" tIns="0" rIns="0" bIns="0" rtlCol="0">
            <a:noAutofit/>
          </a:bodyPr>
          <a:lstStyle/>
          <a:p>
            <a:pPr marL="12700">
              <a:lnSpc>
                <a:spcPts val="2090"/>
              </a:lnSpc>
              <a:spcBef>
                <a:spcPts val="104"/>
              </a:spcBef>
            </a:pPr>
            <a:r>
              <a:rPr sz="3000" spc="-119" baseline="2730" dirty="0">
                <a:latin typeface="Candara"/>
                <a:cs typeface="Candara"/>
              </a:rPr>
              <a:t>T</a:t>
            </a:r>
            <a:r>
              <a:rPr sz="3000" spc="0" baseline="2730" dirty="0">
                <a:latin typeface="Candara"/>
                <a:cs typeface="Candara"/>
              </a:rPr>
              <a:t>o</a:t>
            </a:r>
            <a:r>
              <a:rPr sz="3000" spc="-14" baseline="2730" dirty="0">
                <a:latin typeface="Candara"/>
                <a:cs typeface="Candara"/>
              </a:rPr>
              <a:t> </a:t>
            </a:r>
            <a:r>
              <a:rPr sz="3000" spc="0" baseline="2730" dirty="0">
                <a:latin typeface="Candara"/>
                <a:cs typeface="Candara"/>
              </a:rPr>
              <a:t>wh</a:t>
            </a:r>
            <a:r>
              <a:rPr sz="3000" spc="-9" baseline="2730" dirty="0">
                <a:latin typeface="Candara"/>
                <a:cs typeface="Candara"/>
              </a:rPr>
              <a:t>i</a:t>
            </a:r>
            <a:r>
              <a:rPr sz="3000" spc="0" baseline="2730" dirty="0">
                <a:latin typeface="Candara"/>
                <a:cs typeface="Candara"/>
              </a:rPr>
              <a:t>ch</a:t>
            </a:r>
            <a:r>
              <a:rPr sz="3000" spc="14" baseline="2730" dirty="0">
                <a:latin typeface="Candara"/>
                <a:cs typeface="Candara"/>
              </a:rPr>
              <a:t> </a:t>
            </a:r>
            <a:r>
              <a:rPr sz="3000" spc="0" baseline="2730" dirty="0">
                <a:latin typeface="Candara"/>
                <a:cs typeface="Candara"/>
              </a:rPr>
              <a:t>side does</a:t>
            </a:r>
            <a:r>
              <a:rPr sz="3000" spc="-9" baseline="2730" dirty="0">
                <a:latin typeface="Candara"/>
                <a:cs typeface="Candara"/>
              </a:rPr>
              <a:t> </a:t>
            </a:r>
            <a:r>
              <a:rPr sz="3000" spc="0" baseline="2730" dirty="0">
                <a:latin typeface="Candara"/>
                <a:cs typeface="Candara"/>
              </a:rPr>
              <a:t>the bl</a:t>
            </a:r>
            <a:r>
              <a:rPr sz="3000" spc="-9" baseline="2730" dirty="0">
                <a:latin typeface="Candara"/>
                <a:cs typeface="Candara"/>
              </a:rPr>
              <a:t>o</a:t>
            </a:r>
            <a:r>
              <a:rPr sz="3000" spc="0" baseline="2730" dirty="0">
                <a:latin typeface="Candara"/>
                <a:cs typeface="Candara"/>
              </a:rPr>
              <a:t>ck</a:t>
            </a:r>
            <a:endParaRPr sz="2000">
              <a:latin typeface="Candara"/>
              <a:cs typeface="Candara"/>
            </a:endParaRPr>
          </a:p>
          <a:p>
            <a:pPr marL="12700" marR="38176">
              <a:lnSpc>
                <a:spcPts val="2400"/>
              </a:lnSpc>
              <a:spcBef>
                <a:spcPts val="15"/>
              </a:spcBef>
            </a:pPr>
            <a:r>
              <a:rPr sz="3000" spc="0" baseline="1365" dirty="0">
                <a:latin typeface="Candara"/>
                <a:cs typeface="Candara"/>
              </a:rPr>
              <a:t>on</a:t>
            </a:r>
            <a:r>
              <a:rPr sz="3000" spc="-4" baseline="1365" dirty="0">
                <a:latin typeface="Candara"/>
                <a:cs typeface="Candara"/>
              </a:rPr>
              <a:t> </a:t>
            </a:r>
            <a:r>
              <a:rPr sz="3000" spc="0" baseline="1365" dirty="0">
                <a:latin typeface="Candara"/>
                <a:cs typeface="Candara"/>
              </a:rPr>
              <a:t>t</a:t>
            </a:r>
            <a:r>
              <a:rPr sz="3000" spc="-4" baseline="1365" dirty="0">
                <a:latin typeface="Candara"/>
                <a:cs typeface="Candara"/>
              </a:rPr>
              <a:t>h</a:t>
            </a:r>
            <a:r>
              <a:rPr sz="3000" spc="0" baseline="1365" dirty="0">
                <a:latin typeface="Candara"/>
                <a:cs typeface="Candara"/>
              </a:rPr>
              <a:t>e bottom</a:t>
            </a:r>
            <a:r>
              <a:rPr sz="3000" spc="-34" baseline="1365" dirty="0">
                <a:latin typeface="Candara"/>
                <a:cs typeface="Candara"/>
              </a:rPr>
              <a:t> </a:t>
            </a:r>
            <a:r>
              <a:rPr sz="3000" spc="0" baseline="1365" dirty="0">
                <a:latin typeface="Candara"/>
                <a:cs typeface="Candara"/>
              </a:rPr>
              <a:t>belo</a:t>
            </a:r>
            <a:r>
              <a:rPr sz="3000" spc="-4" baseline="1365" dirty="0">
                <a:latin typeface="Candara"/>
                <a:cs typeface="Candara"/>
              </a:rPr>
              <a:t>n</a:t>
            </a:r>
            <a:r>
              <a:rPr sz="3000" spc="0" baseline="1365" dirty="0">
                <a:latin typeface="Candara"/>
                <a:cs typeface="Candara"/>
              </a:rPr>
              <a:t>g?</a:t>
            </a:r>
            <a:endParaRPr sz="2000">
              <a:latin typeface="Candara"/>
              <a:cs typeface="Candar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6047486" y="1824482"/>
            <a:ext cx="2876422" cy="713993"/>
          </a:xfrm>
          <a:custGeom>
            <a:avLst/>
            <a:gdLst/>
            <a:ahLst/>
            <a:cxnLst/>
            <a:rect l="l" t="t" r="r" b="b"/>
            <a:pathLst>
              <a:path w="2876422"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2" name="object 12"/>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3" name="object 13"/>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4" name="object 14"/>
          <p:cNvSpPr/>
          <p:nvPr/>
        </p:nvSpPr>
        <p:spPr>
          <a:xfrm>
            <a:off x="5609463" y="1695069"/>
            <a:ext cx="3307968" cy="651509"/>
          </a:xfrm>
          <a:custGeom>
            <a:avLst/>
            <a:gdLst/>
            <a:ahLst/>
            <a:cxnLst/>
            <a:rect l="l" t="t" r="r" b="b"/>
            <a:pathLst>
              <a:path w="3307968"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5" name="object 15"/>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2156460" y="193548"/>
            <a:ext cx="5195316" cy="819912"/>
          </a:xfrm>
          <a:prstGeom prst="rect">
            <a:avLst/>
          </a:prstGeom>
          <a:blipFill>
            <a:blip r:embed="rId3" cstate="print"/>
            <a:stretch>
              <a:fillRect/>
            </a:stretch>
          </a:blipFill>
        </p:spPr>
        <p:txBody>
          <a:bodyPr wrap="square" lIns="0" tIns="0" rIns="0" bIns="0" rtlCol="0">
            <a:noAutofit/>
          </a:bodyPr>
          <a:lstStyle/>
          <a:p>
            <a:endParaRPr/>
          </a:p>
        </p:txBody>
      </p:sp>
      <p:sp>
        <p:nvSpPr>
          <p:cNvPr id="17" name="object 17"/>
          <p:cNvSpPr/>
          <p:nvPr/>
        </p:nvSpPr>
        <p:spPr>
          <a:xfrm>
            <a:off x="1706880" y="803148"/>
            <a:ext cx="6094476" cy="819912"/>
          </a:xfrm>
          <a:prstGeom prst="rect">
            <a:avLst/>
          </a:prstGeom>
          <a:blipFill>
            <a:blip r:embed="rId4" cstate="print"/>
            <a:stretch>
              <a:fillRect/>
            </a:stretch>
          </a:blipFill>
        </p:spPr>
        <p:txBody>
          <a:bodyPr wrap="square" lIns="0" tIns="0" rIns="0" bIns="0" rtlCol="0">
            <a:noAutofit/>
          </a:bodyPr>
          <a:lstStyle/>
          <a:p>
            <a:endParaRPr/>
          </a:p>
        </p:txBody>
      </p:sp>
      <p:sp>
        <p:nvSpPr>
          <p:cNvPr id="18" name="object 18"/>
          <p:cNvSpPr/>
          <p:nvPr/>
        </p:nvSpPr>
        <p:spPr>
          <a:xfrm>
            <a:off x="180975" y="2857500"/>
            <a:ext cx="3524250" cy="2076450"/>
          </a:xfrm>
          <a:prstGeom prst="rect">
            <a:avLst/>
          </a:prstGeom>
          <a:blipFill>
            <a:blip r:embed="rId5" cstate="print"/>
            <a:stretch>
              <a:fillRect/>
            </a:stretch>
          </a:blipFill>
        </p:spPr>
        <p:txBody>
          <a:bodyPr wrap="square" lIns="0" tIns="0" rIns="0" bIns="0" rtlCol="0">
            <a:noAutofit/>
          </a:bodyPr>
          <a:lstStyle/>
          <a:p>
            <a:endParaRPr/>
          </a:p>
        </p:txBody>
      </p:sp>
      <p:sp>
        <p:nvSpPr>
          <p:cNvPr id="19" name="object 19"/>
          <p:cNvSpPr/>
          <p:nvPr/>
        </p:nvSpPr>
        <p:spPr>
          <a:xfrm>
            <a:off x="3990975" y="2552700"/>
            <a:ext cx="4581525" cy="3676650"/>
          </a:xfrm>
          <a:prstGeom prst="rect">
            <a:avLst/>
          </a:prstGeom>
          <a:blipFill>
            <a:blip r:embed="rId6" cstate="print"/>
            <a:stretch>
              <a:fillRect/>
            </a:stretch>
          </a:blipFill>
        </p:spPr>
        <p:txBody>
          <a:bodyPr wrap="square" lIns="0" tIns="0" rIns="0" bIns="0" rtlCol="0">
            <a:noAutofit/>
          </a:bodyPr>
          <a:lstStyle/>
          <a:p>
            <a:endParaRPr/>
          </a:p>
        </p:txBody>
      </p:sp>
      <p:sp>
        <p:nvSpPr>
          <p:cNvPr id="20" name="object 20"/>
          <p:cNvSpPr/>
          <p:nvPr/>
        </p:nvSpPr>
        <p:spPr>
          <a:xfrm>
            <a:off x="228600" y="228600"/>
            <a:ext cx="1595882" cy="1590675"/>
          </a:xfrm>
          <a:prstGeom prst="rect">
            <a:avLst/>
          </a:prstGeom>
          <a:blipFill>
            <a:blip r:embed="rId7" cstate="print"/>
            <a:stretch>
              <a:fillRect/>
            </a:stretch>
          </a:blipFill>
        </p:spPr>
        <p:txBody>
          <a:bodyPr wrap="square" lIns="0" tIns="0" rIns="0" bIns="0" rtlCol="0">
            <a:noAutofit/>
          </a:bodyPr>
          <a:lstStyle/>
          <a:p>
            <a:endParaRPr/>
          </a:p>
        </p:txBody>
      </p:sp>
      <p:sp>
        <p:nvSpPr>
          <p:cNvPr id="9" name="object 9"/>
          <p:cNvSpPr txBox="1"/>
          <p:nvPr/>
        </p:nvSpPr>
        <p:spPr>
          <a:xfrm>
            <a:off x="2458593" y="450179"/>
            <a:ext cx="4630843" cy="533196"/>
          </a:xfrm>
          <a:prstGeom prst="rect">
            <a:avLst/>
          </a:prstGeom>
        </p:spPr>
        <p:txBody>
          <a:bodyPr wrap="square" lIns="0" tIns="0" rIns="0" bIns="0" rtlCol="0">
            <a:noAutofit/>
          </a:bodyPr>
          <a:lstStyle/>
          <a:p>
            <a:pPr marL="12700">
              <a:lnSpc>
                <a:spcPts val="4070"/>
              </a:lnSpc>
              <a:spcBef>
                <a:spcPts val="203"/>
              </a:spcBef>
            </a:pPr>
            <a:r>
              <a:rPr sz="6000" spc="0" baseline="3413" dirty="0">
                <a:solidFill>
                  <a:srgbClr val="BE4D00"/>
                </a:solidFill>
                <a:latin typeface="Candara"/>
                <a:cs typeface="Candara"/>
              </a:rPr>
              <a:t>Some</a:t>
            </a:r>
            <a:r>
              <a:rPr sz="6000" spc="9" baseline="3413" dirty="0">
                <a:solidFill>
                  <a:srgbClr val="BE4D00"/>
                </a:solidFill>
                <a:latin typeface="Candara"/>
                <a:cs typeface="Candara"/>
              </a:rPr>
              <a:t> </a:t>
            </a:r>
            <a:r>
              <a:rPr sz="6000" spc="0" baseline="3413" dirty="0">
                <a:solidFill>
                  <a:srgbClr val="BE4D00"/>
                </a:solidFill>
                <a:latin typeface="Candara"/>
                <a:cs typeface="Candara"/>
              </a:rPr>
              <a:t>Screenshots</a:t>
            </a:r>
            <a:r>
              <a:rPr sz="6000" spc="9" baseline="3413" dirty="0">
                <a:solidFill>
                  <a:srgbClr val="BE4D00"/>
                </a:solidFill>
                <a:latin typeface="Candara"/>
                <a:cs typeface="Candara"/>
              </a:rPr>
              <a:t> </a:t>
            </a:r>
            <a:r>
              <a:rPr sz="6000" spc="0" baseline="3413" dirty="0">
                <a:solidFill>
                  <a:srgbClr val="BE4D00"/>
                </a:solidFill>
                <a:latin typeface="Candara"/>
                <a:cs typeface="Candara"/>
              </a:rPr>
              <a:t>of</a:t>
            </a:r>
            <a:endParaRPr sz="4000">
              <a:latin typeface="Candara"/>
              <a:cs typeface="Candara"/>
            </a:endParaRPr>
          </a:p>
        </p:txBody>
      </p:sp>
      <p:sp>
        <p:nvSpPr>
          <p:cNvPr id="8" name="object 8"/>
          <p:cNvSpPr txBox="1"/>
          <p:nvPr/>
        </p:nvSpPr>
        <p:spPr>
          <a:xfrm>
            <a:off x="2009013" y="1060000"/>
            <a:ext cx="1954563" cy="532891"/>
          </a:xfrm>
          <a:prstGeom prst="rect">
            <a:avLst/>
          </a:prstGeom>
        </p:spPr>
        <p:txBody>
          <a:bodyPr wrap="square" lIns="0" tIns="0" rIns="0" bIns="0" rtlCol="0">
            <a:noAutofit/>
          </a:bodyPr>
          <a:lstStyle/>
          <a:p>
            <a:pPr marL="12700">
              <a:lnSpc>
                <a:spcPts val="4070"/>
              </a:lnSpc>
              <a:spcBef>
                <a:spcPts val="203"/>
              </a:spcBef>
            </a:pPr>
            <a:r>
              <a:rPr sz="6000" spc="0" baseline="3413" dirty="0">
                <a:solidFill>
                  <a:srgbClr val="BE4D00"/>
                </a:solidFill>
                <a:latin typeface="Candara"/>
                <a:cs typeface="Candara"/>
              </a:rPr>
              <a:t>Graphics</a:t>
            </a:r>
            <a:endParaRPr sz="4000">
              <a:latin typeface="Candara"/>
              <a:cs typeface="Candara"/>
            </a:endParaRPr>
          </a:p>
        </p:txBody>
      </p:sp>
      <p:sp>
        <p:nvSpPr>
          <p:cNvPr id="7" name="object 7"/>
          <p:cNvSpPr txBox="1"/>
          <p:nvPr/>
        </p:nvSpPr>
        <p:spPr>
          <a:xfrm>
            <a:off x="3973514" y="1060000"/>
            <a:ext cx="1400237" cy="532891"/>
          </a:xfrm>
          <a:prstGeom prst="rect">
            <a:avLst/>
          </a:prstGeom>
        </p:spPr>
        <p:txBody>
          <a:bodyPr wrap="square" lIns="0" tIns="0" rIns="0" bIns="0" rtlCol="0">
            <a:noAutofit/>
          </a:bodyPr>
          <a:lstStyle/>
          <a:p>
            <a:pPr marL="12700">
              <a:lnSpc>
                <a:spcPts val="4070"/>
              </a:lnSpc>
              <a:spcBef>
                <a:spcPts val="203"/>
              </a:spcBef>
            </a:pPr>
            <a:r>
              <a:rPr sz="6000" spc="0" baseline="3413" dirty="0">
                <a:solidFill>
                  <a:srgbClr val="BE4D00"/>
                </a:solidFill>
                <a:latin typeface="Candara"/>
                <a:cs typeface="Candara"/>
              </a:rPr>
              <a:t>Based</a:t>
            </a:r>
            <a:endParaRPr sz="4000">
              <a:latin typeface="Candara"/>
              <a:cs typeface="Candara"/>
            </a:endParaRPr>
          </a:p>
        </p:txBody>
      </p:sp>
      <p:sp>
        <p:nvSpPr>
          <p:cNvPr id="6" name="object 6"/>
          <p:cNvSpPr txBox="1"/>
          <p:nvPr/>
        </p:nvSpPr>
        <p:spPr>
          <a:xfrm>
            <a:off x="5383327" y="1060000"/>
            <a:ext cx="2156392" cy="532891"/>
          </a:xfrm>
          <a:prstGeom prst="rect">
            <a:avLst/>
          </a:prstGeom>
        </p:spPr>
        <p:txBody>
          <a:bodyPr wrap="square" lIns="0" tIns="0" rIns="0" bIns="0" rtlCol="0">
            <a:noAutofit/>
          </a:bodyPr>
          <a:lstStyle/>
          <a:p>
            <a:pPr marL="12700">
              <a:lnSpc>
                <a:spcPts val="4070"/>
              </a:lnSpc>
              <a:spcBef>
                <a:spcPts val="203"/>
              </a:spcBef>
            </a:pPr>
            <a:r>
              <a:rPr sz="6000" spc="4" baseline="3413" dirty="0">
                <a:solidFill>
                  <a:srgbClr val="BE4D00"/>
                </a:solidFill>
                <a:latin typeface="Candara"/>
                <a:cs typeface="Candara"/>
              </a:rPr>
              <a:t>C</a:t>
            </a:r>
            <a:r>
              <a:rPr sz="6000" spc="0" baseline="3413" dirty="0">
                <a:solidFill>
                  <a:srgbClr val="BE4D00"/>
                </a:solidFill>
                <a:latin typeface="Candara"/>
                <a:cs typeface="Candara"/>
              </a:rPr>
              <a:t>APT</a:t>
            </a:r>
            <a:r>
              <a:rPr sz="6000" spc="9" baseline="3413" dirty="0">
                <a:solidFill>
                  <a:srgbClr val="BE4D00"/>
                </a:solidFill>
                <a:latin typeface="Candara"/>
                <a:cs typeface="Candara"/>
              </a:rPr>
              <a:t>C</a:t>
            </a:r>
            <a:r>
              <a:rPr sz="6000" spc="0" baseline="3413" dirty="0">
                <a:solidFill>
                  <a:srgbClr val="BE4D00"/>
                </a:solidFill>
                <a:latin typeface="Candara"/>
                <a:cs typeface="Candara"/>
              </a:rPr>
              <a:t>HA</a:t>
            </a:r>
            <a:endParaRPr sz="4000">
              <a:latin typeface="Candara"/>
              <a:cs typeface="Candara"/>
            </a:endParaRPr>
          </a:p>
        </p:txBody>
      </p:sp>
      <p:sp>
        <p:nvSpPr>
          <p:cNvPr id="5" name="object 5"/>
          <p:cNvSpPr txBox="1"/>
          <p:nvPr/>
        </p:nvSpPr>
        <p:spPr>
          <a:xfrm>
            <a:off x="916940" y="5040234"/>
            <a:ext cx="252602" cy="279908"/>
          </a:xfrm>
          <a:prstGeom prst="rect">
            <a:avLst/>
          </a:prstGeom>
        </p:spPr>
        <p:txBody>
          <a:bodyPr wrap="square" lIns="0" tIns="0" rIns="0" bIns="0" rtlCol="0">
            <a:noAutofit/>
          </a:bodyPr>
          <a:lstStyle/>
          <a:p>
            <a:pPr marL="12700">
              <a:lnSpc>
                <a:spcPts val="2090"/>
              </a:lnSpc>
              <a:spcBef>
                <a:spcPts val="104"/>
              </a:spcBef>
            </a:pPr>
            <a:r>
              <a:rPr sz="3000" spc="0" baseline="2730" dirty="0">
                <a:latin typeface="Candara"/>
                <a:cs typeface="Candara"/>
              </a:rPr>
              <a:t>a.</a:t>
            </a:r>
            <a:endParaRPr sz="2000">
              <a:latin typeface="Candara"/>
              <a:cs typeface="Candara"/>
            </a:endParaRPr>
          </a:p>
        </p:txBody>
      </p:sp>
      <p:sp>
        <p:nvSpPr>
          <p:cNvPr id="4" name="object 4"/>
          <p:cNvSpPr txBox="1"/>
          <p:nvPr/>
        </p:nvSpPr>
        <p:spPr>
          <a:xfrm>
            <a:off x="1260094" y="5040234"/>
            <a:ext cx="1872635" cy="279908"/>
          </a:xfrm>
          <a:prstGeom prst="rect">
            <a:avLst/>
          </a:prstGeom>
        </p:spPr>
        <p:txBody>
          <a:bodyPr wrap="square" lIns="0" tIns="0" rIns="0" bIns="0" rtlCol="0">
            <a:noAutofit/>
          </a:bodyPr>
          <a:lstStyle/>
          <a:p>
            <a:pPr marL="12700">
              <a:lnSpc>
                <a:spcPts val="2090"/>
              </a:lnSpc>
              <a:spcBef>
                <a:spcPts val="104"/>
              </a:spcBef>
            </a:pPr>
            <a:r>
              <a:rPr sz="3000" spc="0" baseline="2730" dirty="0">
                <a:latin typeface="Candara"/>
                <a:cs typeface="Candara"/>
              </a:rPr>
              <a:t>GI</a:t>
            </a:r>
            <a:r>
              <a:rPr sz="3000" spc="9" baseline="2730" dirty="0">
                <a:latin typeface="Candara"/>
                <a:cs typeface="Candara"/>
              </a:rPr>
              <a:t>M</a:t>
            </a:r>
            <a:r>
              <a:rPr sz="3000" spc="0" baseline="2730" dirty="0">
                <a:latin typeface="Candara"/>
                <a:cs typeface="Candara"/>
              </a:rPr>
              <a:t>PY</a:t>
            </a:r>
            <a:r>
              <a:rPr sz="3000" spc="-34" baseline="2730" dirty="0">
                <a:latin typeface="Candara"/>
                <a:cs typeface="Candara"/>
              </a:rPr>
              <a:t> </a:t>
            </a:r>
            <a:r>
              <a:rPr sz="3000" spc="4" baseline="2730" dirty="0">
                <a:latin typeface="Candara"/>
                <a:cs typeface="Candara"/>
              </a:rPr>
              <a:t>C</a:t>
            </a:r>
            <a:r>
              <a:rPr sz="3000" spc="0" baseline="2730" dirty="0">
                <a:latin typeface="Candara"/>
                <a:cs typeface="Candara"/>
              </a:rPr>
              <a:t>APT</a:t>
            </a:r>
            <a:r>
              <a:rPr sz="3000" spc="4" baseline="2730" dirty="0">
                <a:latin typeface="Candara"/>
                <a:cs typeface="Candara"/>
              </a:rPr>
              <a:t>C</a:t>
            </a:r>
            <a:r>
              <a:rPr sz="3000" spc="0" baseline="2730" dirty="0">
                <a:latin typeface="Candara"/>
                <a:cs typeface="Candara"/>
              </a:rPr>
              <a:t>HA</a:t>
            </a:r>
            <a:endParaRPr sz="2000">
              <a:latin typeface="Candara"/>
              <a:cs typeface="Candara"/>
            </a:endParaRPr>
          </a:p>
        </p:txBody>
      </p:sp>
      <p:sp>
        <p:nvSpPr>
          <p:cNvPr id="3" name="object 3"/>
          <p:cNvSpPr txBox="1"/>
          <p:nvPr/>
        </p:nvSpPr>
        <p:spPr>
          <a:xfrm>
            <a:off x="5252466" y="6183564"/>
            <a:ext cx="269121" cy="279908"/>
          </a:xfrm>
          <a:prstGeom prst="rect">
            <a:avLst/>
          </a:prstGeom>
        </p:spPr>
        <p:txBody>
          <a:bodyPr wrap="square" lIns="0" tIns="0" rIns="0" bIns="0" rtlCol="0">
            <a:noAutofit/>
          </a:bodyPr>
          <a:lstStyle/>
          <a:p>
            <a:pPr marL="12700">
              <a:lnSpc>
                <a:spcPts val="2090"/>
              </a:lnSpc>
              <a:spcBef>
                <a:spcPts val="104"/>
              </a:spcBef>
            </a:pPr>
            <a:r>
              <a:rPr sz="3000" spc="0" baseline="2730" dirty="0">
                <a:latin typeface="Candara"/>
                <a:cs typeface="Candara"/>
              </a:rPr>
              <a:t>b.</a:t>
            </a:r>
            <a:endParaRPr sz="2000">
              <a:latin typeface="Candara"/>
              <a:cs typeface="Candara"/>
            </a:endParaRPr>
          </a:p>
        </p:txBody>
      </p:sp>
      <p:sp>
        <p:nvSpPr>
          <p:cNvPr id="2" name="object 2"/>
          <p:cNvSpPr txBox="1"/>
          <p:nvPr/>
        </p:nvSpPr>
        <p:spPr>
          <a:xfrm>
            <a:off x="5677748" y="6183564"/>
            <a:ext cx="1499818" cy="279908"/>
          </a:xfrm>
          <a:prstGeom prst="rect">
            <a:avLst/>
          </a:prstGeom>
        </p:spPr>
        <p:txBody>
          <a:bodyPr wrap="square" lIns="0" tIns="0" rIns="0" bIns="0" rtlCol="0">
            <a:noAutofit/>
          </a:bodyPr>
          <a:lstStyle/>
          <a:p>
            <a:pPr marL="12700">
              <a:lnSpc>
                <a:spcPts val="2090"/>
              </a:lnSpc>
              <a:spcBef>
                <a:spcPts val="104"/>
              </a:spcBef>
            </a:pPr>
            <a:r>
              <a:rPr sz="3000" spc="-4" baseline="2730" dirty="0">
                <a:latin typeface="Candara"/>
                <a:cs typeface="Candara"/>
              </a:rPr>
              <a:t>P</a:t>
            </a:r>
            <a:r>
              <a:rPr sz="3000" spc="0" baseline="2730" dirty="0">
                <a:latin typeface="Candara"/>
                <a:cs typeface="Candara"/>
              </a:rPr>
              <a:t>IX CAPTC</a:t>
            </a:r>
            <a:r>
              <a:rPr sz="3000" spc="4" baseline="2730" dirty="0">
                <a:latin typeface="Candara"/>
                <a:cs typeface="Candara"/>
              </a:rPr>
              <a:t>H</a:t>
            </a:r>
            <a:r>
              <a:rPr sz="3000" spc="0" baseline="2730" dirty="0">
                <a:latin typeface="Candara"/>
                <a:cs typeface="Candara"/>
              </a:rPr>
              <a:t>A</a:t>
            </a:r>
            <a:endParaRPr sz="2000">
              <a:latin typeface="Candara"/>
              <a:cs typeface="Candar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805939" y="451103"/>
            <a:ext cx="6053327" cy="899160"/>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txBox="1"/>
          <p:nvPr/>
        </p:nvSpPr>
        <p:spPr>
          <a:xfrm>
            <a:off x="2138553" y="734197"/>
            <a:ext cx="5435133"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Audio Based CAPTCHA</a:t>
            </a:r>
            <a:endParaRPr sz="4400">
              <a:latin typeface="Candara"/>
              <a:cs typeface="Candara"/>
            </a:endParaRPr>
          </a:p>
        </p:txBody>
      </p:sp>
      <p:sp>
        <p:nvSpPr>
          <p:cNvPr id="3" name="object 3"/>
          <p:cNvSpPr txBox="1"/>
          <p:nvPr/>
        </p:nvSpPr>
        <p:spPr>
          <a:xfrm>
            <a:off x="688340" y="2586372"/>
            <a:ext cx="210718" cy="330200"/>
          </a:xfrm>
          <a:prstGeom prst="rect">
            <a:avLst/>
          </a:prstGeom>
        </p:spPr>
        <p:txBody>
          <a:bodyPr wrap="square" lIns="0" tIns="0" rIns="0" bIns="0" rtlCol="0">
            <a:noAutofit/>
          </a:bodyPr>
          <a:lstStyle/>
          <a:p>
            <a:pPr marL="12700">
              <a:lnSpc>
                <a:spcPts val="2550"/>
              </a:lnSpc>
              <a:spcBef>
                <a:spcPts val="127"/>
              </a:spcBef>
            </a:pPr>
            <a:r>
              <a:rPr sz="2400" spc="0" dirty="0">
                <a:solidFill>
                  <a:srgbClr val="93C500"/>
                </a:solidFill>
                <a:latin typeface="Wingdings"/>
                <a:cs typeface="Wingdings"/>
              </a:rPr>
              <a:t></a:t>
            </a:r>
            <a:endParaRPr sz="2400">
              <a:latin typeface="Wingdings"/>
              <a:cs typeface="Wingdings"/>
            </a:endParaRPr>
          </a:p>
        </p:txBody>
      </p:sp>
      <p:sp>
        <p:nvSpPr>
          <p:cNvPr id="2" name="object 2"/>
          <p:cNvSpPr txBox="1"/>
          <p:nvPr/>
        </p:nvSpPr>
        <p:spPr>
          <a:xfrm>
            <a:off x="962660" y="2612382"/>
            <a:ext cx="7378578" cy="2671803"/>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Th</a:t>
            </a:r>
            <a:r>
              <a:rPr sz="3600" b="1" spc="-4" baseline="3413" dirty="0">
                <a:solidFill>
                  <a:srgbClr val="3D3C2C"/>
                </a:solidFill>
                <a:latin typeface="Candara"/>
                <a:cs typeface="Candara"/>
              </a:rPr>
              <a:t>e</a:t>
            </a:r>
            <a:r>
              <a:rPr sz="3600" b="1" spc="0" baseline="3413" dirty="0">
                <a:solidFill>
                  <a:srgbClr val="3D3C2C"/>
                </a:solidFill>
                <a:latin typeface="Candara"/>
                <a:cs typeface="Candara"/>
              </a:rPr>
              <a:t>se are based</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on hu</a:t>
            </a:r>
            <a:r>
              <a:rPr sz="3600" b="1" spc="-9" baseline="3413" dirty="0">
                <a:solidFill>
                  <a:srgbClr val="3D3C2C"/>
                </a:solidFill>
                <a:latin typeface="Candara"/>
                <a:cs typeface="Candara"/>
              </a:rPr>
              <a:t>m</a:t>
            </a:r>
            <a:r>
              <a:rPr sz="3600" b="1" spc="0" baseline="3413" dirty="0">
                <a:solidFill>
                  <a:srgbClr val="3D3C2C"/>
                </a:solidFill>
                <a:latin typeface="Candara"/>
                <a:cs typeface="Candara"/>
              </a:rPr>
              <a:t>ans</a:t>
            </a:r>
            <a:r>
              <a:rPr sz="3600" b="1" spc="29" baseline="3413" dirty="0">
                <a:solidFill>
                  <a:srgbClr val="3D3C2C"/>
                </a:solidFill>
                <a:latin typeface="Candara"/>
                <a:cs typeface="Candara"/>
              </a:rPr>
              <a:t> </a:t>
            </a:r>
            <a:r>
              <a:rPr sz="3600" b="1" spc="0" baseline="3413" dirty="0">
                <a:solidFill>
                  <a:srgbClr val="3D3C2C"/>
                </a:solidFill>
                <a:latin typeface="Candara"/>
                <a:cs typeface="Candara"/>
              </a:rPr>
              <a:t>abil</a:t>
            </a:r>
            <a:r>
              <a:rPr sz="3600" b="1" spc="4" baseline="3413" dirty="0">
                <a:solidFill>
                  <a:srgbClr val="3D3C2C"/>
                </a:solidFill>
                <a:latin typeface="Candara"/>
                <a:cs typeface="Candara"/>
              </a:rPr>
              <a:t>i</a:t>
            </a:r>
            <a:r>
              <a:rPr sz="3600" b="1" spc="0" baseline="3413" dirty="0">
                <a:solidFill>
                  <a:srgbClr val="3D3C2C"/>
                </a:solidFill>
                <a:latin typeface="Candara"/>
                <a:cs typeface="Candara"/>
              </a:rPr>
              <a:t>ty</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to depict</a:t>
            </a:r>
            <a:r>
              <a:rPr sz="3600" b="1" spc="25" baseline="3413" dirty="0">
                <a:solidFill>
                  <a:srgbClr val="3D3C2C"/>
                </a:solidFill>
                <a:latin typeface="Candara"/>
                <a:cs typeface="Candara"/>
              </a:rPr>
              <a:t> </a:t>
            </a:r>
            <a:r>
              <a:rPr sz="3600" b="1" spc="0" baseline="3413" dirty="0">
                <a:solidFill>
                  <a:srgbClr val="3D3C2C"/>
                </a:solidFill>
                <a:latin typeface="Candara"/>
                <a:cs typeface="Candara"/>
              </a:rPr>
              <a:t>sounds</a:t>
            </a:r>
            <a:r>
              <a:rPr sz="3600" b="1" spc="24" baseline="3413" dirty="0">
                <a:solidFill>
                  <a:srgbClr val="3D3C2C"/>
                </a:solidFill>
                <a:latin typeface="Candara"/>
                <a:cs typeface="Candara"/>
              </a:rPr>
              <a:t> </a:t>
            </a:r>
            <a:r>
              <a:rPr sz="3600" b="1" spc="0" baseline="3413" dirty="0">
                <a:solidFill>
                  <a:srgbClr val="3D3C2C"/>
                </a:solidFill>
                <a:latin typeface="Candara"/>
                <a:cs typeface="Candara"/>
              </a:rPr>
              <a:t>that</a:t>
            </a:r>
            <a:endParaRPr sz="2400" dirty="0">
              <a:latin typeface="Candara"/>
              <a:cs typeface="Candara"/>
            </a:endParaRPr>
          </a:p>
          <a:p>
            <a:pPr marL="12700" marR="45720">
              <a:lnSpc>
                <a:spcPts val="2880"/>
              </a:lnSpc>
              <a:spcBef>
                <a:spcPts val="19"/>
              </a:spcBef>
            </a:pPr>
            <a:r>
              <a:rPr sz="3600" b="1" spc="0" baseline="1137" dirty="0">
                <a:solidFill>
                  <a:srgbClr val="3D3C2C"/>
                </a:solidFill>
                <a:latin typeface="Candara"/>
                <a:cs typeface="Candara"/>
              </a:rPr>
              <a:t>m</a:t>
            </a:r>
            <a:r>
              <a:rPr sz="3600" b="1" spc="-9" baseline="1137" dirty="0">
                <a:solidFill>
                  <a:srgbClr val="3D3C2C"/>
                </a:solidFill>
                <a:latin typeface="Candara"/>
                <a:cs typeface="Candara"/>
              </a:rPr>
              <a:t>a</a:t>
            </a:r>
            <a:r>
              <a:rPr sz="3600" b="1" spc="0" baseline="1137" dirty="0">
                <a:solidFill>
                  <a:srgbClr val="3D3C2C"/>
                </a:solidFill>
                <a:latin typeface="Candara"/>
                <a:cs typeface="Candara"/>
              </a:rPr>
              <a:t>y be</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dis</a:t>
            </a:r>
            <a:r>
              <a:rPr sz="3600" b="1" spc="4" baseline="1137" dirty="0">
                <a:solidFill>
                  <a:srgbClr val="3D3C2C"/>
                </a:solidFill>
                <a:latin typeface="Candara"/>
                <a:cs typeface="Candara"/>
              </a:rPr>
              <a:t>t</a:t>
            </a:r>
            <a:r>
              <a:rPr sz="3600" b="1" spc="0" baseline="1137" dirty="0">
                <a:solidFill>
                  <a:srgbClr val="3D3C2C"/>
                </a:solidFill>
                <a:latin typeface="Candara"/>
                <a:cs typeface="Candara"/>
              </a:rPr>
              <a:t>orted, fol</a:t>
            </a:r>
            <a:r>
              <a:rPr sz="3600" b="1" spc="9" baseline="1137" dirty="0">
                <a:solidFill>
                  <a:srgbClr val="3D3C2C"/>
                </a:solidFill>
                <a:latin typeface="Candara"/>
                <a:cs typeface="Candara"/>
              </a:rPr>
              <a:t>l</a:t>
            </a:r>
            <a:r>
              <a:rPr sz="3600" b="1" spc="0" baseline="1137" dirty="0">
                <a:solidFill>
                  <a:srgbClr val="3D3C2C"/>
                </a:solidFill>
                <a:latin typeface="Candara"/>
                <a:cs typeface="Candara"/>
              </a:rPr>
              <a:t>ow</a:t>
            </a:r>
            <a:r>
              <a:rPr sz="3600" b="1" spc="9" baseline="1137" dirty="0">
                <a:solidFill>
                  <a:srgbClr val="3D3C2C"/>
                </a:solidFill>
                <a:latin typeface="Candara"/>
                <a:cs typeface="Candara"/>
              </a:rPr>
              <a:t>i</a:t>
            </a:r>
            <a:r>
              <a:rPr sz="3600" b="1" spc="0" baseline="1137" dirty="0">
                <a:solidFill>
                  <a:srgbClr val="3D3C2C"/>
                </a:solidFill>
                <a:latin typeface="Candara"/>
                <a:cs typeface="Candara"/>
              </a:rPr>
              <a:t>ng algori</a:t>
            </a:r>
            <a:r>
              <a:rPr sz="3600" b="1" spc="9" baseline="1137" dirty="0">
                <a:solidFill>
                  <a:srgbClr val="3D3C2C"/>
                </a:solidFill>
                <a:latin typeface="Candara"/>
                <a:cs typeface="Candara"/>
              </a:rPr>
              <a:t>t</a:t>
            </a:r>
            <a:r>
              <a:rPr sz="3600" b="1" spc="0" baseline="1137" dirty="0">
                <a:solidFill>
                  <a:srgbClr val="3D3C2C"/>
                </a:solidFill>
                <a:latin typeface="Candara"/>
                <a:cs typeface="Candara"/>
              </a:rPr>
              <a:t>hm</a:t>
            </a:r>
            <a:r>
              <a:rPr sz="3600" b="1" spc="14" baseline="1137" dirty="0">
                <a:solidFill>
                  <a:srgbClr val="3D3C2C"/>
                </a:solidFill>
                <a:latin typeface="Candara"/>
                <a:cs typeface="Candara"/>
              </a:rPr>
              <a:t> </a:t>
            </a:r>
            <a:r>
              <a:rPr sz="3600" b="1" spc="0" baseline="1137" dirty="0">
                <a:solidFill>
                  <a:srgbClr val="3D3C2C"/>
                </a:solidFill>
                <a:latin typeface="Candara"/>
                <a:cs typeface="Candara"/>
              </a:rPr>
              <a:t>is</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fol</a:t>
            </a:r>
            <a:r>
              <a:rPr sz="3600" b="1" spc="4" baseline="1137" dirty="0">
                <a:solidFill>
                  <a:srgbClr val="3D3C2C"/>
                </a:solidFill>
                <a:latin typeface="Candara"/>
                <a:cs typeface="Candara"/>
              </a:rPr>
              <a:t>l</a:t>
            </a:r>
            <a:r>
              <a:rPr sz="3600" b="1" spc="0" baseline="1137" dirty="0">
                <a:solidFill>
                  <a:srgbClr val="3D3C2C"/>
                </a:solidFill>
                <a:latin typeface="Candara"/>
                <a:cs typeface="Candara"/>
              </a:rPr>
              <a:t>owed</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in</a:t>
            </a:r>
            <a:endParaRPr sz="2400" dirty="0">
              <a:latin typeface="Candara"/>
              <a:cs typeface="Candara"/>
            </a:endParaRPr>
          </a:p>
          <a:p>
            <a:pPr marL="12700" marR="45720">
              <a:lnSpc>
                <a:spcPts val="2880"/>
              </a:lnSpc>
            </a:pPr>
            <a:r>
              <a:rPr sz="3600" b="1" spc="0" baseline="1137" dirty="0">
                <a:solidFill>
                  <a:srgbClr val="3D3C2C"/>
                </a:solidFill>
                <a:latin typeface="Candara"/>
                <a:cs typeface="Candara"/>
              </a:rPr>
              <a:t>using</a:t>
            </a:r>
            <a:r>
              <a:rPr sz="3600" b="1" spc="9" baseline="1137" dirty="0">
                <a:solidFill>
                  <a:srgbClr val="3D3C2C"/>
                </a:solidFill>
                <a:latin typeface="Candara"/>
                <a:cs typeface="Candara"/>
              </a:rPr>
              <a:t> </a:t>
            </a:r>
            <a:r>
              <a:rPr sz="3600" b="1" spc="0" baseline="1137" dirty="0">
                <a:solidFill>
                  <a:srgbClr val="3D3C2C"/>
                </a:solidFill>
                <a:latin typeface="Candara"/>
                <a:cs typeface="Candara"/>
              </a:rPr>
              <a:t>i</a:t>
            </a:r>
            <a:r>
              <a:rPr sz="3600" b="1" spc="4" baseline="1137" dirty="0">
                <a:solidFill>
                  <a:srgbClr val="3D3C2C"/>
                </a:solidFill>
                <a:latin typeface="Candara"/>
                <a:cs typeface="Candara"/>
              </a:rPr>
              <a:t>t</a:t>
            </a:r>
            <a:r>
              <a:rPr sz="3600" b="1" spc="0" baseline="1137" dirty="0">
                <a:solidFill>
                  <a:srgbClr val="3D3C2C"/>
                </a:solidFill>
                <a:latin typeface="Candara"/>
                <a:cs typeface="Candara"/>
              </a:rPr>
              <a:t>:</a:t>
            </a:r>
            <a:endParaRPr sz="2400" dirty="0">
              <a:latin typeface="Candara"/>
              <a:cs typeface="Candara"/>
            </a:endParaRPr>
          </a:p>
          <a:p>
            <a:pPr marL="40131" marR="45720">
              <a:lnSpc>
                <a:spcPct val="101725"/>
              </a:lnSpc>
              <a:spcBef>
                <a:spcPts val="346"/>
              </a:spcBef>
            </a:pPr>
            <a:r>
              <a:rPr sz="2200" b="1" spc="0" dirty="0">
                <a:solidFill>
                  <a:srgbClr val="3D3C2C"/>
                </a:solidFill>
                <a:latin typeface="Candara"/>
                <a:cs typeface="Candara"/>
              </a:rPr>
              <a:t>a)</a:t>
            </a:r>
            <a:r>
              <a:rPr sz="2200" b="1" spc="-33" dirty="0">
                <a:solidFill>
                  <a:srgbClr val="3D3C2C"/>
                </a:solidFill>
                <a:latin typeface="Candara"/>
                <a:cs typeface="Candara"/>
              </a:rPr>
              <a:t> </a:t>
            </a:r>
            <a:r>
              <a:rPr sz="2200" b="1" spc="0" dirty="0">
                <a:solidFill>
                  <a:srgbClr val="3D3C2C"/>
                </a:solidFill>
                <a:latin typeface="Candara"/>
                <a:cs typeface="Candara"/>
              </a:rPr>
              <a:t>Pi</a:t>
            </a:r>
            <a:r>
              <a:rPr sz="2200" b="1" spc="9" dirty="0">
                <a:solidFill>
                  <a:srgbClr val="3D3C2C"/>
                </a:solidFill>
                <a:latin typeface="Candara"/>
                <a:cs typeface="Candara"/>
              </a:rPr>
              <a:t>c</a:t>
            </a:r>
            <a:r>
              <a:rPr sz="2200" b="1" spc="0" dirty="0">
                <a:solidFill>
                  <a:srgbClr val="3D3C2C"/>
                </a:solidFill>
                <a:latin typeface="Candara"/>
                <a:cs typeface="Candara"/>
              </a:rPr>
              <a:t>k</a:t>
            </a:r>
            <a:r>
              <a:rPr sz="2200" b="1" spc="-21" dirty="0">
                <a:solidFill>
                  <a:srgbClr val="3D3C2C"/>
                </a:solidFill>
                <a:latin typeface="Candara"/>
                <a:cs typeface="Candara"/>
              </a:rPr>
              <a:t> </a:t>
            </a:r>
            <a:r>
              <a:rPr sz="2200" b="1" spc="0" dirty="0">
                <a:solidFill>
                  <a:srgbClr val="3D3C2C"/>
                </a:solidFill>
                <a:latin typeface="Candara"/>
                <a:cs typeface="Candara"/>
              </a:rPr>
              <a:t>a</a:t>
            </a:r>
            <a:r>
              <a:rPr sz="2200" b="1" spc="-15" dirty="0">
                <a:solidFill>
                  <a:srgbClr val="3D3C2C"/>
                </a:solidFill>
                <a:latin typeface="Candara"/>
                <a:cs typeface="Candara"/>
              </a:rPr>
              <a:t> </a:t>
            </a:r>
            <a:r>
              <a:rPr sz="2200" b="1" spc="0" dirty="0">
                <a:solidFill>
                  <a:srgbClr val="3D3C2C"/>
                </a:solidFill>
                <a:latin typeface="Candara"/>
                <a:cs typeface="Candara"/>
              </a:rPr>
              <a:t>w</a:t>
            </a:r>
            <a:r>
              <a:rPr sz="2200" b="1" spc="-4" dirty="0">
                <a:solidFill>
                  <a:srgbClr val="3D3C2C"/>
                </a:solidFill>
                <a:latin typeface="Candara"/>
                <a:cs typeface="Candara"/>
              </a:rPr>
              <a:t>o</a:t>
            </a:r>
            <a:r>
              <a:rPr sz="2200" b="1" spc="0" dirty="0">
                <a:solidFill>
                  <a:srgbClr val="3D3C2C"/>
                </a:solidFill>
                <a:latin typeface="Candara"/>
                <a:cs typeface="Candara"/>
              </a:rPr>
              <a:t>rd or</a:t>
            </a:r>
            <a:r>
              <a:rPr sz="2200" b="1" spc="-4" dirty="0">
                <a:solidFill>
                  <a:srgbClr val="3D3C2C"/>
                </a:solidFill>
                <a:latin typeface="Candara"/>
                <a:cs typeface="Candara"/>
              </a:rPr>
              <a:t> </a:t>
            </a:r>
            <a:r>
              <a:rPr sz="2200" b="1" spc="0" dirty="0">
                <a:solidFill>
                  <a:srgbClr val="3D3C2C"/>
                </a:solidFill>
                <a:latin typeface="Candara"/>
                <a:cs typeface="Candara"/>
              </a:rPr>
              <a:t>a</a:t>
            </a:r>
            <a:r>
              <a:rPr sz="2200" b="1" spc="-15" dirty="0">
                <a:solidFill>
                  <a:srgbClr val="3D3C2C"/>
                </a:solidFill>
                <a:latin typeface="Candara"/>
                <a:cs typeface="Candara"/>
              </a:rPr>
              <a:t> </a:t>
            </a:r>
            <a:r>
              <a:rPr sz="2200" b="1" spc="0" dirty="0">
                <a:solidFill>
                  <a:srgbClr val="3D3C2C"/>
                </a:solidFill>
                <a:latin typeface="Candara"/>
                <a:cs typeface="Candara"/>
              </a:rPr>
              <a:t>se</a:t>
            </a:r>
            <a:r>
              <a:rPr sz="2200" b="1" spc="4" dirty="0">
                <a:solidFill>
                  <a:srgbClr val="3D3C2C"/>
                </a:solidFill>
                <a:latin typeface="Candara"/>
                <a:cs typeface="Candara"/>
              </a:rPr>
              <a:t>q</a:t>
            </a:r>
            <a:r>
              <a:rPr sz="2200" b="1" spc="0" dirty="0">
                <a:solidFill>
                  <a:srgbClr val="3D3C2C"/>
                </a:solidFill>
                <a:latin typeface="Candara"/>
                <a:cs typeface="Candara"/>
              </a:rPr>
              <a:t>uen</a:t>
            </a:r>
            <a:r>
              <a:rPr sz="2200" b="1" spc="4" dirty="0">
                <a:solidFill>
                  <a:srgbClr val="3D3C2C"/>
                </a:solidFill>
                <a:latin typeface="Candara"/>
                <a:cs typeface="Candara"/>
              </a:rPr>
              <a:t>c</a:t>
            </a:r>
            <a:r>
              <a:rPr sz="2200" b="1" spc="0" dirty="0">
                <a:solidFill>
                  <a:srgbClr val="3D3C2C"/>
                </a:solidFill>
                <a:latin typeface="Candara"/>
                <a:cs typeface="Candara"/>
              </a:rPr>
              <a:t>e</a:t>
            </a:r>
            <a:r>
              <a:rPr sz="2200" b="1" spc="-16" dirty="0">
                <a:solidFill>
                  <a:srgbClr val="3D3C2C"/>
                </a:solidFill>
                <a:latin typeface="Candara"/>
                <a:cs typeface="Candara"/>
              </a:rPr>
              <a:t> </a:t>
            </a:r>
            <a:r>
              <a:rPr sz="2200" b="1" spc="0" dirty="0">
                <a:solidFill>
                  <a:srgbClr val="3D3C2C"/>
                </a:solidFill>
                <a:latin typeface="Candara"/>
                <a:cs typeface="Candara"/>
              </a:rPr>
              <a:t>of</a:t>
            </a:r>
            <a:r>
              <a:rPr sz="2200" b="1" spc="-4" dirty="0">
                <a:solidFill>
                  <a:srgbClr val="3D3C2C"/>
                </a:solidFill>
                <a:latin typeface="Candara"/>
                <a:cs typeface="Candara"/>
              </a:rPr>
              <a:t> </a:t>
            </a:r>
            <a:r>
              <a:rPr sz="2200" b="1" spc="0" dirty="0">
                <a:solidFill>
                  <a:srgbClr val="3D3C2C"/>
                </a:solidFill>
                <a:latin typeface="Candara"/>
                <a:cs typeface="Candara"/>
              </a:rPr>
              <a:t>numbe</a:t>
            </a:r>
            <a:r>
              <a:rPr sz="2200" b="1" spc="9" dirty="0">
                <a:solidFill>
                  <a:srgbClr val="3D3C2C"/>
                </a:solidFill>
                <a:latin typeface="Candara"/>
                <a:cs typeface="Candara"/>
              </a:rPr>
              <a:t>r</a:t>
            </a:r>
            <a:r>
              <a:rPr sz="2200" b="1" spc="0" dirty="0">
                <a:solidFill>
                  <a:srgbClr val="3D3C2C"/>
                </a:solidFill>
                <a:latin typeface="Candara"/>
                <a:cs typeface="Candara"/>
              </a:rPr>
              <a:t>s at</a:t>
            </a:r>
            <a:r>
              <a:rPr sz="2200" b="1" spc="-9" dirty="0">
                <a:solidFill>
                  <a:srgbClr val="3D3C2C"/>
                </a:solidFill>
                <a:latin typeface="Candara"/>
                <a:cs typeface="Candara"/>
              </a:rPr>
              <a:t> </a:t>
            </a:r>
            <a:r>
              <a:rPr sz="2200" b="1" spc="4" dirty="0">
                <a:solidFill>
                  <a:srgbClr val="3D3C2C"/>
                </a:solidFill>
                <a:latin typeface="Candara"/>
                <a:cs typeface="Candara"/>
              </a:rPr>
              <a:t>r</a:t>
            </a:r>
            <a:r>
              <a:rPr sz="2200" b="1" spc="0" dirty="0">
                <a:solidFill>
                  <a:srgbClr val="3D3C2C"/>
                </a:solidFill>
                <a:latin typeface="Candara"/>
                <a:cs typeface="Candara"/>
              </a:rPr>
              <a:t>andom</a:t>
            </a:r>
            <a:endParaRPr sz="2200" dirty="0">
              <a:latin typeface="Candara"/>
              <a:cs typeface="Candara"/>
            </a:endParaRPr>
          </a:p>
          <a:p>
            <a:pPr marL="40131" marR="771179">
              <a:lnSpc>
                <a:spcPts val="2685"/>
              </a:lnSpc>
              <a:spcBef>
                <a:spcPts val="480"/>
              </a:spcBef>
            </a:pPr>
            <a:r>
              <a:rPr sz="2200" b="1" spc="0" dirty="0">
                <a:solidFill>
                  <a:srgbClr val="3D3C2C"/>
                </a:solidFill>
                <a:latin typeface="Candara"/>
                <a:cs typeface="Candara"/>
              </a:rPr>
              <a:t>b)</a:t>
            </a:r>
            <a:r>
              <a:rPr sz="2200" b="1" spc="-29" dirty="0">
                <a:solidFill>
                  <a:srgbClr val="3D3C2C"/>
                </a:solidFill>
                <a:latin typeface="Candara"/>
                <a:cs typeface="Candara"/>
              </a:rPr>
              <a:t> </a:t>
            </a:r>
            <a:r>
              <a:rPr sz="2200" b="1" spc="0" dirty="0">
                <a:solidFill>
                  <a:srgbClr val="3D3C2C"/>
                </a:solidFill>
                <a:latin typeface="Candara"/>
                <a:cs typeface="Candara"/>
              </a:rPr>
              <a:t>Re</a:t>
            </a:r>
            <a:r>
              <a:rPr sz="2200" b="1" spc="4" dirty="0">
                <a:solidFill>
                  <a:srgbClr val="3D3C2C"/>
                </a:solidFill>
                <a:latin typeface="Candara"/>
                <a:cs typeface="Candara"/>
              </a:rPr>
              <a:t>n</a:t>
            </a:r>
            <a:r>
              <a:rPr sz="2200" b="1" spc="0" dirty="0">
                <a:solidFill>
                  <a:srgbClr val="3D3C2C"/>
                </a:solidFill>
                <a:latin typeface="Candara"/>
                <a:cs typeface="Candara"/>
              </a:rPr>
              <a:t>d</a:t>
            </a:r>
            <a:r>
              <a:rPr sz="2200" b="1" spc="4" dirty="0">
                <a:solidFill>
                  <a:srgbClr val="3D3C2C"/>
                </a:solidFill>
                <a:latin typeface="Candara"/>
                <a:cs typeface="Candara"/>
              </a:rPr>
              <a:t>e</a:t>
            </a:r>
            <a:r>
              <a:rPr sz="2200" b="1" spc="0" dirty="0">
                <a:solidFill>
                  <a:srgbClr val="3D3C2C"/>
                </a:solidFill>
                <a:latin typeface="Candara"/>
                <a:cs typeface="Candara"/>
              </a:rPr>
              <a:t>r</a:t>
            </a:r>
            <a:r>
              <a:rPr sz="2200" b="1" spc="-58" dirty="0">
                <a:solidFill>
                  <a:srgbClr val="3D3C2C"/>
                </a:solidFill>
                <a:latin typeface="Candara"/>
                <a:cs typeface="Candara"/>
              </a:rPr>
              <a:t> </a:t>
            </a:r>
            <a:r>
              <a:rPr sz="2200" b="1" spc="0" dirty="0">
                <a:solidFill>
                  <a:srgbClr val="3D3C2C"/>
                </a:solidFill>
                <a:latin typeface="Candara"/>
                <a:cs typeface="Candara"/>
              </a:rPr>
              <a:t>them</a:t>
            </a:r>
            <a:r>
              <a:rPr sz="2200" b="1" spc="-49" dirty="0">
                <a:solidFill>
                  <a:srgbClr val="3D3C2C"/>
                </a:solidFill>
                <a:latin typeface="Candara"/>
                <a:cs typeface="Candara"/>
              </a:rPr>
              <a:t> </a:t>
            </a:r>
            <a:r>
              <a:rPr sz="2200" b="1" spc="4" dirty="0">
                <a:solidFill>
                  <a:srgbClr val="3D3C2C"/>
                </a:solidFill>
                <a:latin typeface="Candara"/>
                <a:cs typeface="Candara"/>
              </a:rPr>
              <a:t>i</a:t>
            </a:r>
            <a:r>
              <a:rPr sz="2200" b="1" spc="0" dirty="0">
                <a:solidFill>
                  <a:srgbClr val="3D3C2C"/>
                </a:solidFill>
                <a:latin typeface="Candara"/>
                <a:cs typeface="Candara"/>
              </a:rPr>
              <a:t>nto</a:t>
            </a:r>
            <a:r>
              <a:rPr sz="2200" b="1" spc="-37" dirty="0">
                <a:solidFill>
                  <a:srgbClr val="3D3C2C"/>
                </a:solidFill>
                <a:latin typeface="Candara"/>
                <a:cs typeface="Candara"/>
              </a:rPr>
              <a:t> </a:t>
            </a:r>
            <a:r>
              <a:rPr sz="2200" b="1" spc="0" dirty="0">
                <a:solidFill>
                  <a:srgbClr val="3D3C2C"/>
                </a:solidFill>
                <a:latin typeface="Candara"/>
                <a:cs typeface="Candara"/>
              </a:rPr>
              <a:t>an</a:t>
            </a:r>
            <a:r>
              <a:rPr sz="2200" b="1" spc="-22" dirty="0">
                <a:solidFill>
                  <a:srgbClr val="3D3C2C"/>
                </a:solidFill>
                <a:latin typeface="Candara"/>
                <a:cs typeface="Candara"/>
              </a:rPr>
              <a:t> </a:t>
            </a:r>
            <a:r>
              <a:rPr sz="2200" b="1" spc="0" dirty="0">
                <a:solidFill>
                  <a:srgbClr val="3D3C2C"/>
                </a:solidFill>
                <a:latin typeface="Candara"/>
                <a:cs typeface="Candara"/>
              </a:rPr>
              <a:t>aud</a:t>
            </a:r>
            <a:r>
              <a:rPr sz="2200" b="1" spc="4" dirty="0">
                <a:solidFill>
                  <a:srgbClr val="3D3C2C"/>
                </a:solidFill>
                <a:latin typeface="Candara"/>
                <a:cs typeface="Candara"/>
              </a:rPr>
              <a:t>i</a:t>
            </a:r>
            <a:r>
              <a:rPr sz="2200" b="1" spc="0" dirty="0">
                <a:solidFill>
                  <a:srgbClr val="3D3C2C"/>
                </a:solidFill>
                <a:latin typeface="Candara"/>
                <a:cs typeface="Candara"/>
              </a:rPr>
              <a:t>o</a:t>
            </a:r>
            <a:r>
              <a:rPr sz="2200" b="1" spc="-62" dirty="0">
                <a:solidFill>
                  <a:srgbClr val="3D3C2C"/>
                </a:solidFill>
                <a:latin typeface="Candara"/>
                <a:cs typeface="Candara"/>
              </a:rPr>
              <a:t> </a:t>
            </a:r>
            <a:r>
              <a:rPr sz="2200" b="1" spc="4" dirty="0">
                <a:solidFill>
                  <a:srgbClr val="3D3C2C"/>
                </a:solidFill>
                <a:latin typeface="Candara"/>
                <a:cs typeface="Candara"/>
              </a:rPr>
              <a:t>c</a:t>
            </a:r>
            <a:r>
              <a:rPr sz="2200" b="1" spc="0" dirty="0">
                <a:solidFill>
                  <a:srgbClr val="3D3C2C"/>
                </a:solidFill>
                <a:latin typeface="Candara"/>
                <a:cs typeface="Candara"/>
              </a:rPr>
              <a:t>lip</a:t>
            </a:r>
            <a:r>
              <a:rPr sz="2200" b="1" spc="-43" dirty="0">
                <a:solidFill>
                  <a:srgbClr val="3D3C2C"/>
                </a:solidFill>
                <a:latin typeface="Candara"/>
                <a:cs typeface="Candara"/>
              </a:rPr>
              <a:t> </a:t>
            </a:r>
            <a:r>
              <a:rPr sz="2200" b="1" spc="0" dirty="0">
                <a:solidFill>
                  <a:srgbClr val="3D3C2C"/>
                </a:solidFill>
                <a:latin typeface="Candara"/>
                <a:cs typeface="Candara"/>
              </a:rPr>
              <a:t>us</a:t>
            </a:r>
            <a:r>
              <a:rPr sz="2200" b="1" spc="4" dirty="0">
                <a:solidFill>
                  <a:srgbClr val="3D3C2C"/>
                </a:solidFill>
                <a:latin typeface="Candara"/>
                <a:cs typeface="Candara"/>
              </a:rPr>
              <a:t>i</a:t>
            </a:r>
            <a:r>
              <a:rPr sz="2200" b="1" spc="0" dirty="0">
                <a:solidFill>
                  <a:srgbClr val="3D3C2C"/>
                </a:solidFill>
                <a:latin typeface="Candara"/>
                <a:cs typeface="Candara"/>
              </a:rPr>
              <a:t>ng</a:t>
            </a:r>
            <a:r>
              <a:rPr sz="2200" b="1" spc="-50" dirty="0">
                <a:solidFill>
                  <a:srgbClr val="3D3C2C"/>
                </a:solidFill>
                <a:latin typeface="Candara"/>
                <a:cs typeface="Candara"/>
              </a:rPr>
              <a:t> </a:t>
            </a:r>
            <a:r>
              <a:rPr sz="2200" b="1" spc="0" dirty="0">
                <a:solidFill>
                  <a:srgbClr val="3D3C2C"/>
                </a:solidFill>
                <a:latin typeface="Candara"/>
                <a:cs typeface="Candara"/>
              </a:rPr>
              <a:t>a</a:t>
            </a:r>
            <a:r>
              <a:rPr sz="2200" b="1" spc="-10" dirty="0">
                <a:solidFill>
                  <a:srgbClr val="3D3C2C"/>
                </a:solidFill>
                <a:latin typeface="Candara"/>
                <a:cs typeface="Candara"/>
              </a:rPr>
              <a:t> </a:t>
            </a:r>
            <a:r>
              <a:rPr sz="2200" b="1" spc="0" dirty="0">
                <a:solidFill>
                  <a:srgbClr val="3D3C2C"/>
                </a:solidFill>
                <a:latin typeface="Candara"/>
                <a:cs typeface="Candara"/>
              </a:rPr>
              <a:t>TTS</a:t>
            </a:r>
            <a:r>
              <a:rPr sz="2200" b="1" spc="-19" dirty="0">
                <a:solidFill>
                  <a:srgbClr val="3D3C2C"/>
                </a:solidFill>
                <a:latin typeface="Candara"/>
                <a:cs typeface="Candara"/>
              </a:rPr>
              <a:t> </a:t>
            </a:r>
            <a:r>
              <a:rPr sz="2200" b="1" spc="0" dirty="0">
                <a:solidFill>
                  <a:srgbClr val="3D3C2C"/>
                </a:solidFill>
                <a:latin typeface="Candara"/>
                <a:cs typeface="Candara"/>
              </a:rPr>
              <a:t>sof</a:t>
            </a:r>
            <a:r>
              <a:rPr sz="2200" b="1" spc="-9" dirty="0">
                <a:solidFill>
                  <a:srgbClr val="3D3C2C"/>
                </a:solidFill>
                <a:latin typeface="Candara"/>
                <a:cs typeface="Candara"/>
              </a:rPr>
              <a:t>t</a:t>
            </a:r>
            <a:r>
              <a:rPr sz="2200" b="1" spc="0" dirty="0">
                <a:solidFill>
                  <a:srgbClr val="3D3C2C"/>
                </a:solidFill>
                <a:latin typeface="Candara"/>
                <a:cs typeface="Candara"/>
              </a:rPr>
              <a:t>ware </a:t>
            </a:r>
            <a:endParaRPr sz="2200" dirty="0">
              <a:latin typeface="Candara"/>
              <a:cs typeface="Candara"/>
            </a:endParaRPr>
          </a:p>
          <a:p>
            <a:pPr marL="40131" marR="771179">
              <a:lnSpc>
                <a:spcPts val="2685"/>
              </a:lnSpc>
              <a:spcBef>
                <a:spcPts val="483"/>
              </a:spcBef>
            </a:pPr>
            <a:r>
              <a:rPr sz="2200" b="1" spc="4" dirty="0">
                <a:solidFill>
                  <a:srgbClr val="3D3C2C"/>
                </a:solidFill>
                <a:latin typeface="Candara"/>
                <a:cs typeface="Candara"/>
              </a:rPr>
              <a:t>c</a:t>
            </a:r>
            <a:r>
              <a:rPr sz="2200" b="1" spc="0" dirty="0">
                <a:solidFill>
                  <a:srgbClr val="3D3C2C"/>
                </a:solidFill>
                <a:latin typeface="Candara"/>
                <a:cs typeface="Candara"/>
              </a:rPr>
              <a:t>)</a:t>
            </a:r>
            <a:r>
              <a:rPr sz="2200" b="1" spc="-42" dirty="0">
                <a:solidFill>
                  <a:srgbClr val="3D3C2C"/>
                </a:solidFill>
                <a:latin typeface="Candara"/>
                <a:cs typeface="Candara"/>
              </a:rPr>
              <a:t> </a:t>
            </a:r>
            <a:r>
              <a:rPr sz="2200" b="1" spc="0" dirty="0">
                <a:solidFill>
                  <a:srgbClr val="3D3C2C"/>
                </a:solidFill>
                <a:latin typeface="Candara"/>
                <a:cs typeface="Candara"/>
              </a:rPr>
              <a:t>Di</a:t>
            </a:r>
            <a:r>
              <a:rPr sz="2200" b="1" spc="4" dirty="0">
                <a:solidFill>
                  <a:srgbClr val="3D3C2C"/>
                </a:solidFill>
                <a:latin typeface="Candara"/>
                <a:cs typeface="Candara"/>
              </a:rPr>
              <a:t>s</a:t>
            </a:r>
            <a:r>
              <a:rPr sz="2200" b="1" spc="0" dirty="0">
                <a:solidFill>
                  <a:srgbClr val="3D3C2C"/>
                </a:solidFill>
                <a:latin typeface="Candara"/>
                <a:cs typeface="Candara"/>
              </a:rPr>
              <a:t>t</a:t>
            </a:r>
            <a:r>
              <a:rPr sz="2200" b="1" spc="-4" dirty="0">
                <a:solidFill>
                  <a:srgbClr val="3D3C2C"/>
                </a:solidFill>
                <a:latin typeface="Candara"/>
                <a:cs typeface="Candara"/>
              </a:rPr>
              <a:t>o</a:t>
            </a:r>
            <a:r>
              <a:rPr sz="2200" b="1" spc="0" dirty="0">
                <a:solidFill>
                  <a:srgbClr val="3D3C2C"/>
                </a:solidFill>
                <a:latin typeface="Candara"/>
                <a:cs typeface="Candara"/>
              </a:rPr>
              <a:t>rt</a:t>
            </a:r>
            <a:r>
              <a:rPr sz="2200" b="1" spc="-35" dirty="0">
                <a:solidFill>
                  <a:srgbClr val="3D3C2C"/>
                </a:solidFill>
                <a:latin typeface="Candara"/>
                <a:cs typeface="Candara"/>
              </a:rPr>
              <a:t> </a:t>
            </a:r>
            <a:r>
              <a:rPr sz="2200" b="1" spc="0" dirty="0">
                <a:solidFill>
                  <a:srgbClr val="3D3C2C"/>
                </a:solidFill>
                <a:latin typeface="Candara"/>
                <a:cs typeface="Candara"/>
              </a:rPr>
              <a:t>the</a:t>
            </a:r>
            <a:r>
              <a:rPr sz="2200" b="1" spc="-31" dirty="0">
                <a:solidFill>
                  <a:srgbClr val="3D3C2C"/>
                </a:solidFill>
                <a:latin typeface="Candara"/>
                <a:cs typeface="Candara"/>
              </a:rPr>
              <a:t> </a:t>
            </a:r>
            <a:r>
              <a:rPr sz="2200" b="1" spc="4" dirty="0">
                <a:solidFill>
                  <a:srgbClr val="3D3C2C"/>
                </a:solidFill>
                <a:latin typeface="Candara"/>
                <a:cs typeface="Candara"/>
              </a:rPr>
              <a:t>a</a:t>
            </a:r>
            <a:r>
              <a:rPr sz="2200" b="1" spc="0" dirty="0">
                <a:solidFill>
                  <a:srgbClr val="3D3C2C"/>
                </a:solidFill>
                <a:latin typeface="Candara"/>
                <a:cs typeface="Candara"/>
              </a:rPr>
              <a:t>ud</a:t>
            </a:r>
            <a:r>
              <a:rPr sz="2200" b="1" spc="4" dirty="0">
                <a:solidFill>
                  <a:srgbClr val="3D3C2C"/>
                </a:solidFill>
                <a:latin typeface="Candara"/>
                <a:cs typeface="Candara"/>
              </a:rPr>
              <a:t>i</a:t>
            </a:r>
            <a:r>
              <a:rPr sz="2200" b="1" spc="0" dirty="0">
                <a:solidFill>
                  <a:srgbClr val="3D3C2C"/>
                </a:solidFill>
                <a:latin typeface="Candara"/>
                <a:cs typeface="Candara"/>
              </a:rPr>
              <a:t>o</a:t>
            </a:r>
            <a:r>
              <a:rPr sz="2200" b="1" spc="-62" dirty="0">
                <a:solidFill>
                  <a:srgbClr val="3D3C2C"/>
                </a:solidFill>
                <a:latin typeface="Candara"/>
                <a:cs typeface="Candara"/>
              </a:rPr>
              <a:t> </a:t>
            </a:r>
            <a:r>
              <a:rPr sz="2200" b="1" spc="4" dirty="0">
                <a:solidFill>
                  <a:srgbClr val="3D3C2C"/>
                </a:solidFill>
                <a:latin typeface="Candara"/>
                <a:cs typeface="Candara"/>
              </a:rPr>
              <a:t>c</a:t>
            </a:r>
            <a:r>
              <a:rPr sz="2200" b="1" spc="0" dirty="0">
                <a:solidFill>
                  <a:srgbClr val="3D3C2C"/>
                </a:solidFill>
                <a:latin typeface="Candara"/>
                <a:cs typeface="Candara"/>
              </a:rPr>
              <a:t>lip</a:t>
            </a:r>
            <a:endParaRPr sz="2200" dirty="0">
              <a:latin typeface="Candara"/>
              <a:cs typeface="Candara"/>
            </a:endParaRPr>
          </a:p>
          <a:p>
            <a:pPr marL="40131" marR="45720">
              <a:lnSpc>
                <a:spcPct val="101725"/>
              </a:lnSpc>
              <a:spcBef>
                <a:spcPts val="483"/>
              </a:spcBef>
            </a:pPr>
            <a:r>
              <a:rPr sz="2200" b="1" spc="0" dirty="0">
                <a:solidFill>
                  <a:srgbClr val="3D3C2C"/>
                </a:solidFill>
                <a:latin typeface="Candara"/>
                <a:cs typeface="Candara"/>
              </a:rPr>
              <a:t>d)</a:t>
            </a:r>
            <a:r>
              <a:rPr sz="2200" b="1" spc="-34" dirty="0">
                <a:solidFill>
                  <a:srgbClr val="3D3C2C"/>
                </a:solidFill>
                <a:latin typeface="Candara"/>
                <a:cs typeface="Candara"/>
              </a:rPr>
              <a:t> </a:t>
            </a:r>
            <a:r>
              <a:rPr sz="2200" b="1" spc="0" dirty="0">
                <a:solidFill>
                  <a:srgbClr val="3D3C2C"/>
                </a:solidFill>
                <a:latin typeface="Candara"/>
                <a:cs typeface="Candara"/>
              </a:rPr>
              <a:t>Ask</a:t>
            </a:r>
            <a:r>
              <a:rPr sz="2200" b="1" spc="-24" dirty="0">
                <a:solidFill>
                  <a:srgbClr val="3D3C2C"/>
                </a:solidFill>
                <a:latin typeface="Candara"/>
                <a:cs typeface="Candara"/>
              </a:rPr>
              <a:t> </a:t>
            </a:r>
            <a:r>
              <a:rPr sz="2200" b="1" spc="0" dirty="0">
                <a:solidFill>
                  <a:srgbClr val="3D3C2C"/>
                </a:solidFill>
                <a:latin typeface="Candara"/>
                <a:cs typeface="Candara"/>
              </a:rPr>
              <a:t>the</a:t>
            </a:r>
            <a:r>
              <a:rPr sz="2200" b="1" spc="-31" dirty="0">
                <a:solidFill>
                  <a:srgbClr val="3D3C2C"/>
                </a:solidFill>
                <a:latin typeface="Candara"/>
                <a:cs typeface="Candara"/>
              </a:rPr>
              <a:t> </a:t>
            </a:r>
            <a:r>
              <a:rPr sz="2200" b="1" spc="0" dirty="0">
                <a:solidFill>
                  <a:srgbClr val="3D3C2C"/>
                </a:solidFill>
                <a:latin typeface="Candara"/>
                <a:cs typeface="Candara"/>
              </a:rPr>
              <a:t>u</a:t>
            </a:r>
            <a:r>
              <a:rPr sz="2200" b="1" spc="9" dirty="0">
                <a:solidFill>
                  <a:srgbClr val="3D3C2C"/>
                </a:solidFill>
                <a:latin typeface="Candara"/>
                <a:cs typeface="Candara"/>
              </a:rPr>
              <a:t>s</a:t>
            </a:r>
            <a:r>
              <a:rPr sz="2200" b="1" spc="0" dirty="0">
                <a:solidFill>
                  <a:srgbClr val="3D3C2C"/>
                </a:solidFill>
                <a:latin typeface="Candara"/>
                <a:cs typeface="Candara"/>
              </a:rPr>
              <a:t>er</a:t>
            </a:r>
            <a:r>
              <a:rPr sz="2200" b="1" spc="-30" dirty="0">
                <a:solidFill>
                  <a:srgbClr val="3D3C2C"/>
                </a:solidFill>
                <a:latin typeface="Candara"/>
                <a:cs typeface="Candara"/>
              </a:rPr>
              <a:t> </a:t>
            </a:r>
            <a:r>
              <a:rPr sz="2200" b="1" spc="0" dirty="0">
                <a:solidFill>
                  <a:srgbClr val="3D3C2C"/>
                </a:solidFill>
                <a:latin typeface="Candara"/>
                <a:cs typeface="Candara"/>
              </a:rPr>
              <a:t>to</a:t>
            </a:r>
            <a:r>
              <a:rPr sz="2200" b="1" spc="-20" dirty="0">
                <a:solidFill>
                  <a:srgbClr val="3D3C2C"/>
                </a:solidFill>
                <a:latin typeface="Candara"/>
                <a:cs typeface="Candara"/>
              </a:rPr>
              <a:t> </a:t>
            </a:r>
            <a:r>
              <a:rPr sz="2200" b="1" spc="0" dirty="0">
                <a:solidFill>
                  <a:srgbClr val="3D3C2C"/>
                </a:solidFill>
                <a:latin typeface="Candara"/>
                <a:cs typeface="Candara"/>
              </a:rPr>
              <a:t>i</a:t>
            </a:r>
            <a:r>
              <a:rPr sz="2200" b="1" spc="4" dirty="0">
                <a:solidFill>
                  <a:srgbClr val="3D3C2C"/>
                </a:solidFill>
                <a:latin typeface="Candara"/>
                <a:cs typeface="Candara"/>
              </a:rPr>
              <a:t>d</a:t>
            </a:r>
            <a:r>
              <a:rPr sz="2200" b="1" spc="0" dirty="0">
                <a:solidFill>
                  <a:srgbClr val="3D3C2C"/>
                </a:solidFill>
                <a:latin typeface="Candara"/>
                <a:cs typeface="Candara"/>
              </a:rPr>
              <a:t>e</a:t>
            </a:r>
            <a:r>
              <a:rPr sz="2200" b="1" spc="4" dirty="0">
                <a:solidFill>
                  <a:srgbClr val="3D3C2C"/>
                </a:solidFill>
                <a:latin typeface="Candara"/>
                <a:cs typeface="Candara"/>
              </a:rPr>
              <a:t>n</a:t>
            </a:r>
            <a:r>
              <a:rPr sz="2200" b="1" spc="0" dirty="0">
                <a:solidFill>
                  <a:srgbClr val="3D3C2C"/>
                </a:solidFill>
                <a:latin typeface="Candara"/>
                <a:cs typeface="Candara"/>
              </a:rPr>
              <a:t>tify</a:t>
            </a:r>
            <a:r>
              <a:rPr sz="2200" b="1" spc="-68" dirty="0">
                <a:solidFill>
                  <a:srgbClr val="3D3C2C"/>
                </a:solidFill>
                <a:latin typeface="Candara"/>
                <a:cs typeface="Candara"/>
              </a:rPr>
              <a:t> </a:t>
            </a:r>
            <a:r>
              <a:rPr sz="2200" b="1" spc="0" dirty="0">
                <a:solidFill>
                  <a:srgbClr val="3D3C2C"/>
                </a:solidFill>
                <a:latin typeface="Candara"/>
                <a:cs typeface="Candara"/>
              </a:rPr>
              <a:t>and</a:t>
            </a:r>
            <a:r>
              <a:rPr sz="2200" b="1" spc="-34" dirty="0">
                <a:solidFill>
                  <a:srgbClr val="3D3C2C"/>
                </a:solidFill>
                <a:latin typeface="Candara"/>
                <a:cs typeface="Candara"/>
              </a:rPr>
              <a:t> </a:t>
            </a:r>
            <a:r>
              <a:rPr sz="2200" b="1" spc="0" dirty="0">
                <a:solidFill>
                  <a:srgbClr val="3D3C2C"/>
                </a:solidFill>
                <a:latin typeface="Candara"/>
                <a:cs typeface="Candara"/>
              </a:rPr>
              <a:t>type</a:t>
            </a:r>
            <a:r>
              <a:rPr sz="2200" b="1" spc="-42" dirty="0">
                <a:solidFill>
                  <a:srgbClr val="3D3C2C"/>
                </a:solidFill>
                <a:latin typeface="Candara"/>
                <a:cs typeface="Candara"/>
              </a:rPr>
              <a:t> </a:t>
            </a:r>
            <a:r>
              <a:rPr sz="2200" b="1" spc="0" dirty="0">
                <a:solidFill>
                  <a:srgbClr val="3D3C2C"/>
                </a:solidFill>
                <a:latin typeface="Candara"/>
                <a:cs typeface="Candara"/>
              </a:rPr>
              <a:t>the</a:t>
            </a:r>
            <a:r>
              <a:rPr sz="2200" b="1" spc="-21" dirty="0">
                <a:solidFill>
                  <a:srgbClr val="3D3C2C"/>
                </a:solidFill>
                <a:latin typeface="Candara"/>
                <a:cs typeface="Candara"/>
              </a:rPr>
              <a:t> </a:t>
            </a:r>
            <a:r>
              <a:rPr sz="2200" b="1" spc="0" dirty="0">
                <a:solidFill>
                  <a:srgbClr val="3D3C2C"/>
                </a:solidFill>
                <a:latin typeface="Candara"/>
                <a:cs typeface="Candara"/>
              </a:rPr>
              <a:t>word</a:t>
            </a:r>
            <a:r>
              <a:rPr sz="2200" b="1" spc="-40" dirty="0">
                <a:solidFill>
                  <a:srgbClr val="3D3C2C"/>
                </a:solidFill>
                <a:latin typeface="Candara"/>
                <a:cs typeface="Candara"/>
              </a:rPr>
              <a:t> </a:t>
            </a:r>
            <a:r>
              <a:rPr sz="2200" b="1" spc="0" dirty="0">
                <a:solidFill>
                  <a:srgbClr val="3D3C2C"/>
                </a:solidFill>
                <a:latin typeface="Candara"/>
                <a:cs typeface="Candara"/>
              </a:rPr>
              <a:t>or</a:t>
            </a:r>
            <a:r>
              <a:rPr sz="2200" b="1" spc="-20" dirty="0">
                <a:solidFill>
                  <a:srgbClr val="3D3C2C"/>
                </a:solidFill>
                <a:latin typeface="Candara"/>
                <a:cs typeface="Candara"/>
              </a:rPr>
              <a:t> </a:t>
            </a:r>
            <a:r>
              <a:rPr sz="2200" b="1" spc="9" dirty="0">
                <a:solidFill>
                  <a:srgbClr val="3D3C2C"/>
                </a:solidFill>
                <a:latin typeface="Candara"/>
                <a:cs typeface="Candara"/>
              </a:rPr>
              <a:t>n</a:t>
            </a:r>
            <a:r>
              <a:rPr sz="2200" b="1" spc="0" dirty="0">
                <a:solidFill>
                  <a:srgbClr val="3D3C2C"/>
                </a:solidFill>
                <a:latin typeface="Candara"/>
                <a:cs typeface="Candara"/>
              </a:rPr>
              <a:t>umbe</a:t>
            </a:r>
            <a:r>
              <a:rPr sz="2200" b="1" spc="9" dirty="0">
                <a:solidFill>
                  <a:srgbClr val="3D3C2C"/>
                </a:solidFill>
                <a:latin typeface="Candara"/>
                <a:cs typeface="Candara"/>
              </a:rPr>
              <a:t>r</a:t>
            </a:r>
            <a:r>
              <a:rPr sz="2200" b="1" spc="0" dirty="0">
                <a:solidFill>
                  <a:srgbClr val="3D3C2C"/>
                </a:solidFill>
                <a:latin typeface="Candara"/>
                <a:cs typeface="Candara"/>
              </a:rPr>
              <a:t>s</a:t>
            </a:r>
            <a:endParaRPr sz="2200" dirty="0">
              <a:latin typeface="Candara"/>
              <a:cs typeface="Candar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5954045" cy="499357"/>
          </a:xfrm>
          <a:prstGeom prst="rect">
            <a:avLst/>
          </a:prstGeom>
        </p:spPr>
        <p:txBody>
          <a:bodyPr wrap="square" lIns="0" tIns="0" rIns="0" bIns="0" rtlCol="0">
            <a:noAutofit/>
          </a:bodyPr>
          <a:lstStyle/>
          <a:p>
            <a:pPr marL="13141">
              <a:lnSpc>
                <a:spcPts val="3910"/>
              </a:lnSpc>
              <a:spcBef>
                <a:spcPts val="196"/>
              </a:spcBef>
            </a:pPr>
            <a:r>
              <a:rPr sz="3725" b="1" spc="-82" dirty="0">
                <a:solidFill>
                  <a:srgbClr val="006600"/>
                </a:solidFill>
                <a:latin typeface="Arial"/>
                <a:cs typeface="Arial"/>
              </a:rPr>
              <a:t>W</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e</a:t>
            </a:r>
            <a:r>
              <a:rPr sz="3725" b="1" spc="-51" dirty="0">
                <a:solidFill>
                  <a:srgbClr val="006600"/>
                </a:solidFill>
                <a:latin typeface="Arial"/>
                <a:cs typeface="Arial"/>
              </a:rPr>
              <a:t> </a:t>
            </a:r>
            <a:r>
              <a:rPr sz="3725" b="1" spc="-20" dirty="0">
                <a:solidFill>
                  <a:srgbClr val="006600"/>
                </a:solidFill>
                <a:latin typeface="Arial"/>
                <a:cs typeface="Arial"/>
              </a:rPr>
              <a:t>t</a:t>
            </a:r>
            <a:r>
              <a:rPr sz="3725" b="1" dirty="0">
                <a:solidFill>
                  <a:srgbClr val="006600"/>
                </a:solidFill>
                <a:latin typeface="Arial"/>
                <a:cs typeface="Arial"/>
              </a:rPr>
              <a:t>o</a:t>
            </a:r>
            <a:r>
              <a:rPr sz="3725" b="1" spc="-56" dirty="0">
                <a:solidFill>
                  <a:srgbClr val="006600"/>
                </a:solidFill>
                <a:latin typeface="Arial"/>
                <a:cs typeface="Arial"/>
              </a:rPr>
              <a:t> </a:t>
            </a:r>
            <a:r>
              <a:rPr sz="3725" b="1" spc="-40" dirty="0">
                <a:solidFill>
                  <a:srgbClr val="006600"/>
                </a:solidFill>
                <a:latin typeface="Arial"/>
                <a:cs typeface="Arial"/>
              </a:rPr>
              <a:t>u</a:t>
            </a:r>
            <a:r>
              <a:rPr sz="3725" b="1" spc="-30" dirty="0">
                <a:solidFill>
                  <a:srgbClr val="006600"/>
                </a:solidFill>
                <a:latin typeface="Arial"/>
                <a:cs typeface="Arial"/>
              </a:rPr>
              <a:t>s</a:t>
            </a:r>
            <a:r>
              <a:rPr sz="3725" b="1" dirty="0">
                <a:solidFill>
                  <a:srgbClr val="006600"/>
                </a:solidFill>
                <a:latin typeface="Arial"/>
                <a:cs typeface="Arial"/>
              </a:rPr>
              <a:t>e</a:t>
            </a:r>
            <a:r>
              <a:rPr sz="3725" b="1" spc="-51" dirty="0">
                <a:solidFill>
                  <a:srgbClr val="006600"/>
                </a:solidFill>
                <a:latin typeface="Arial"/>
                <a:cs typeface="Arial"/>
              </a:rPr>
              <a:t> </a:t>
            </a:r>
            <a:r>
              <a:rPr sz="3725" b="1" spc="-52" dirty="0">
                <a:solidFill>
                  <a:srgbClr val="006600"/>
                </a:solidFill>
                <a:latin typeface="Arial"/>
                <a:cs typeface="Arial"/>
              </a:rPr>
              <a:t>C</a:t>
            </a:r>
            <a:r>
              <a:rPr sz="3725" b="1" spc="-61" dirty="0">
                <a:solidFill>
                  <a:srgbClr val="006600"/>
                </a:solidFill>
                <a:latin typeface="Arial"/>
                <a:cs typeface="Arial"/>
              </a:rPr>
              <a:t>A</a:t>
            </a:r>
            <a:r>
              <a:rPr sz="3725" b="1" spc="-52" dirty="0">
                <a:solidFill>
                  <a:srgbClr val="006600"/>
                </a:solidFill>
                <a:latin typeface="Arial"/>
                <a:cs typeface="Arial"/>
              </a:rPr>
              <a:t>P</a:t>
            </a:r>
            <a:r>
              <a:rPr sz="3725" b="1" spc="-40" dirty="0">
                <a:solidFill>
                  <a:srgbClr val="006600"/>
                </a:solidFill>
                <a:latin typeface="Arial"/>
                <a:cs typeface="Arial"/>
              </a:rPr>
              <a:t>T</a:t>
            </a:r>
            <a:r>
              <a:rPr sz="3725" b="1" spc="-52" dirty="0">
                <a:solidFill>
                  <a:srgbClr val="006600"/>
                </a:solidFill>
                <a:latin typeface="Arial"/>
                <a:cs typeface="Arial"/>
              </a:rPr>
              <a:t>C</a:t>
            </a:r>
            <a:r>
              <a:rPr sz="3725" b="1" spc="-61" dirty="0">
                <a:solidFill>
                  <a:srgbClr val="006600"/>
                </a:solidFill>
                <a:latin typeface="Arial"/>
                <a:cs typeface="Arial"/>
              </a:rPr>
              <a:t>HA</a:t>
            </a:r>
            <a:r>
              <a:rPr sz="3725" b="1" spc="-30" dirty="0">
                <a:solidFill>
                  <a:srgbClr val="006600"/>
                </a:solidFill>
                <a:latin typeface="Arial"/>
                <a:cs typeface="Arial"/>
              </a:rPr>
              <a:t>s</a:t>
            </a:r>
            <a:r>
              <a:rPr sz="3725" b="1" dirty="0">
                <a:solidFill>
                  <a:srgbClr val="006600"/>
                </a:solidFill>
                <a:latin typeface="Arial"/>
                <a:cs typeface="Arial"/>
              </a:rPr>
              <a:t>?</a:t>
            </a:r>
            <a:endParaRPr sz="3725">
              <a:latin typeface="Arial"/>
              <a:cs typeface="Arial"/>
            </a:endParaRPr>
          </a:p>
        </p:txBody>
      </p:sp>
      <p:sp>
        <p:nvSpPr>
          <p:cNvPr id="8" name="object 8"/>
          <p:cNvSpPr txBox="1"/>
          <p:nvPr/>
        </p:nvSpPr>
        <p:spPr>
          <a:xfrm>
            <a:off x="1302271" y="2614845"/>
            <a:ext cx="5478471" cy="1302270"/>
          </a:xfrm>
          <a:prstGeom prst="rect">
            <a:avLst/>
          </a:prstGeom>
        </p:spPr>
        <p:txBody>
          <a:bodyPr wrap="square" lIns="0" tIns="0" rIns="0" bIns="0" rtlCol="0">
            <a:noAutofit/>
          </a:bodyPr>
          <a:lstStyle/>
          <a:p>
            <a:pPr marL="13141" marR="51248">
              <a:lnSpc>
                <a:spcPts val="2856"/>
              </a:lnSpc>
              <a:spcBef>
                <a:spcPts val="143"/>
              </a:spcBef>
            </a:pPr>
            <a:r>
              <a:rPr sz="2690" spc="-30" dirty="0">
                <a:latin typeface="Arial"/>
                <a:cs typeface="Arial"/>
              </a:rPr>
              <a:t>D</a:t>
            </a:r>
            <a:r>
              <a:rPr sz="2690" spc="-35" dirty="0">
                <a:latin typeface="Arial"/>
                <a:cs typeface="Arial"/>
              </a:rPr>
              <a:t>a</a:t>
            </a:r>
            <a:r>
              <a:rPr sz="2690" spc="-9" dirty="0">
                <a:latin typeface="Arial"/>
                <a:cs typeface="Arial"/>
              </a:rPr>
              <a:t>t</a:t>
            </a:r>
            <a:r>
              <a:rPr sz="2690" dirty="0">
                <a:latin typeface="Arial"/>
                <a:cs typeface="Arial"/>
              </a:rPr>
              <a:t>a</a:t>
            </a:r>
            <a:r>
              <a:rPr sz="2690" spc="-35" dirty="0">
                <a:latin typeface="Arial"/>
                <a:cs typeface="Arial"/>
              </a:rPr>
              <a:t> </a:t>
            </a:r>
            <a:r>
              <a:rPr sz="2690" spc="-40" dirty="0">
                <a:latin typeface="Arial"/>
                <a:cs typeface="Arial"/>
              </a:rPr>
              <a:t>C</a:t>
            </a:r>
            <a:r>
              <a:rPr sz="2690" spc="-26" dirty="0">
                <a:latin typeface="Arial"/>
                <a:cs typeface="Arial"/>
              </a:rPr>
              <a:t>o</a:t>
            </a:r>
            <a:r>
              <a:rPr sz="2690" spc="-20" dirty="0">
                <a:latin typeface="Arial"/>
                <a:cs typeface="Arial"/>
              </a:rPr>
              <a:t>l</a:t>
            </a:r>
            <a:r>
              <a:rPr sz="2690" spc="-9" dirty="0">
                <a:latin typeface="Arial"/>
                <a:cs typeface="Arial"/>
              </a:rPr>
              <a:t>l</a:t>
            </a:r>
            <a:r>
              <a:rPr sz="2690" spc="-35" dirty="0">
                <a:latin typeface="Arial"/>
                <a:cs typeface="Arial"/>
              </a:rPr>
              <a:t>e</a:t>
            </a:r>
            <a:r>
              <a:rPr sz="2690" spc="-30" dirty="0">
                <a:latin typeface="Arial"/>
                <a:cs typeface="Arial"/>
              </a:rPr>
              <a:t>c</a:t>
            </a:r>
            <a:r>
              <a:rPr sz="2690" spc="-9" dirty="0">
                <a:latin typeface="Arial"/>
                <a:cs typeface="Arial"/>
              </a:rPr>
              <a:t>ti</a:t>
            </a:r>
            <a:r>
              <a:rPr sz="2690" spc="-35" dirty="0">
                <a:latin typeface="Arial"/>
                <a:cs typeface="Arial"/>
              </a:rPr>
              <a:t>o</a:t>
            </a:r>
            <a:r>
              <a:rPr sz="2690" dirty="0">
                <a:latin typeface="Arial"/>
                <a:cs typeface="Arial"/>
              </a:rPr>
              <a:t>n</a:t>
            </a:r>
            <a:endParaRPr sz="2690">
              <a:latin typeface="Arial"/>
              <a:cs typeface="Arial"/>
            </a:endParaRPr>
          </a:p>
          <a:p>
            <a:pPr marL="13141" marR="51248">
              <a:lnSpc>
                <a:spcPct val="95825"/>
              </a:lnSpc>
              <a:spcBef>
                <a:spcPts val="447"/>
              </a:spcBef>
            </a:pPr>
            <a:r>
              <a:rPr sz="2690" spc="-46" dirty="0">
                <a:latin typeface="Arial"/>
                <a:cs typeface="Arial"/>
              </a:rPr>
              <a:t>W</a:t>
            </a:r>
            <a:r>
              <a:rPr sz="2690" spc="-26" dirty="0">
                <a:latin typeface="Arial"/>
                <a:cs typeface="Arial"/>
              </a:rPr>
              <a:t>o</a:t>
            </a:r>
            <a:r>
              <a:rPr sz="2690" spc="-14" dirty="0">
                <a:latin typeface="Arial"/>
                <a:cs typeface="Arial"/>
              </a:rPr>
              <a:t>r</a:t>
            </a:r>
            <a:r>
              <a:rPr sz="2690" spc="-46" dirty="0">
                <a:latin typeface="Arial"/>
                <a:cs typeface="Arial"/>
              </a:rPr>
              <a:t>m</a:t>
            </a:r>
            <a:r>
              <a:rPr sz="2690" dirty="0">
                <a:latin typeface="Arial"/>
                <a:cs typeface="Arial"/>
              </a:rPr>
              <a:t>s</a:t>
            </a:r>
            <a:r>
              <a:rPr sz="2690" spc="-40" dirty="0">
                <a:latin typeface="Arial"/>
                <a:cs typeface="Arial"/>
              </a:rPr>
              <a:t> </a:t>
            </a:r>
            <a:r>
              <a:rPr sz="2690" spc="-26" dirty="0">
                <a:latin typeface="Arial"/>
                <a:cs typeface="Arial"/>
              </a:rPr>
              <a:t>an</a:t>
            </a:r>
            <a:r>
              <a:rPr sz="2690" dirty="0">
                <a:latin typeface="Arial"/>
                <a:cs typeface="Arial"/>
              </a:rPr>
              <a:t>d</a:t>
            </a:r>
            <a:r>
              <a:rPr sz="2690" spc="-46" dirty="0">
                <a:latin typeface="Arial"/>
                <a:cs typeface="Arial"/>
              </a:rPr>
              <a:t> </a:t>
            </a:r>
            <a:r>
              <a:rPr sz="2690" spc="-35" dirty="0">
                <a:latin typeface="Arial"/>
                <a:cs typeface="Arial"/>
              </a:rPr>
              <a:t>S</a:t>
            </a:r>
            <a:r>
              <a:rPr sz="2690" spc="-26" dirty="0">
                <a:latin typeface="Arial"/>
                <a:cs typeface="Arial"/>
              </a:rPr>
              <a:t>p</a:t>
            </a:r>
            <a:r>
              <a:rPr sz="2690" spc="-35" dirty="0">
                <a:latin typeface="Arial"/>
                <a:cs typeface="Arial"/>
              </a:rPr>
              <a:t>a</a:t>
            </a:r>
            <a:r>
              <a:rPr sz="2690" dirty="0">
                <a:latin typeface="Arial"/>
                <a:cs typeface="Arial"/>
              </a:rPr>
              <a:t>m</a:t>
            </a:r>
            <a:endParaRPr sz="2690">
              <a:latin typeface="Arial"/>
              <a:cs typeface="Arial"/>
            </a:endParaRPr>
          </a:p>
          <a:p>
            <a:pPr marL="13141">
              <a:lnSpc>
                <a:spcPct val="95825"/>
              </a:lnSpc>
              <a:spcBef>
                <a:spcPts val="579"/>
              </a:spcBef>
            </a:pPr>
            <a:r>
              <a:rPr sz="2690" spc="-35" dirty="0">
                <a:latin typeface="Arial"/>
                <a:cs typeface="Arial"/>
              </a:rPr>
              <a:t>P</a:t>
            </a:r>
            <a:r>
              <a:rPr sz="2690" spc="-4" dirty="0">
                <a:latin typeface="Arial"/>
                <a:cs typeface="Arial"/>
              </a:rPr>
              <a:t>r</a:t>
            </a:r>
            <a:r>
              <a:rPr sz="2690" spc="-35" dirty="0">
                <a:latin typeface="Arial"/>
                <a:cs typeface="Arial"/>
              </a:rPr>
              <a:t>e</a:t>
            </a:r>
            <a:r>
              <a:rPr sz="2690" spc="-30" dirty="0">
                <a:latin typeface="Arial"/>
                <a:cs typeface="Arial"/>
              </a:rPr>
              <a:t>v</a:t>
            </a:r>
            <a:r>
              <a:rPr sz="2690" spc="-26" dirty="0">
                <a:latin typeface="Arial"/>
                <a:cs typeface="Arial"/>
              </a:rPr>
              <a:t>en</a:t>
            </a:r>
            <a:r>
              <a:rPr sz="2690" spc="-20" dirty="0">
                <a:latin typeface="Arial"/>
                <a:cs typeface="Arial"/>
              </a:rPr>
              <a:t>t</a:t>
            </a:r>
            <a:r>
              <a:rPr sz="2690" spc="-9" dirty="0">
                <a:latin typeface="Arial"/>
                <a:cs typeface="Arial"/>
              </a:rPr>
              <a:t>i</a:t>
            </a:r>
            <a:r>
              <a:rPr sz="2690" spc="-35" dirty="0">
                <a:latin typeface="Arial"/>
                <a:cs typeface="Arial"/>
              </a:rPr>
              <a:t>n</a:t>
            </a:r>
            <a:r>
              <a:rPr sz="2690" dirty="0">
                <a:latin typeface="Arial"/>
                <a:cs typeface="Arial"/>
              </a:rPr>
              <a:t>g</a:t>
            </a:r>
            <a:r>
              <a:rPr sz="2690" spc="-35" dirty="0">
                <a:latin typeface="Arial"/>
                <a:cs typeface="Arial"/>
              </a:rPr>
              <a:t> </a:t>
            </a:r>
            <a:r>
              <a:rPr sz="2690" spc="-30" dirty="0">
                <a:latin typeface="Arial"/>
                <a:cs typeface="Arial"/>
              </a:rPr>
              <a:t>C</a:t>
            </a:r>
            <a:r>
              <a:rPr sz="2690" spc="-35" dirty="0">
                <a:latin typeface="Arial"/>
                <a:cs typeface="Arial"/>
              </a:rPr>
              <a:t>o</a:t>
            </a:r>
            <a:r>
              <a:rPr sz="2690" spc="-46" dirty="0">
                <a:latin typeface="Arial"/>
                <a:cs typeface="Arial"/>
              </a:rPr>
              <a:t>m</a:t>
            </a:r>
            <a:r>
              <a:rPr sz="2690" spc="-35" dirty="0">
                <a:latin typeface="Arial"/>
                <a:cs typeface="Arial"/>
              </a:rPr>
              <a:t>me</a:t>
            </a:r>
            <a:r>
              <a:rPr sz="2690" spc="-26" dirty="0">
                <a:latin typeface="Arial"/>
                <a:cs typeface="Arial"/>
              </a:rPr>
              <a:t>n</a:t>
            </a:r>
            <a:r>
              <a:rPr sz="2690" dirty="0">
                <a:latin typeface="Arial"/>
                <a:cs typeface="Arial"/>
              </a:rPr>
              <a:t>t</a:t>
            </a:r>
            <a:r>
              <a:rPr sz="2690" spc="-26" dirty="0">
                <a:latin typeface="Arial"/>
                <a:cs typeface="Arial"/>
              </a:rPr>
              <a:t> </a:t>
            </a:r>
            <a:r>
              <a:rPr sz="2690" spc="-35" dirty="0">
                <a:latin typeface="Arial"/>
                <a:cs typeface="Arial"/>
              </a:rPr>
              <a:t>S</a:t>
            </a:r>
            <a:r>
              <a:rPr sz="2690" spc="-26" dirty="0">
                <a:latin typeface="Arial"/>
                <a:cs typeface="Arial"/>
              </a:rPr>
              <a:t>p</a:t>
            </a:r>
            <a:r>
              <a:rPr sz="2690" spc="-35" dirty="0">
                <a:latin typeface="Arial"/>
                <a:cs typeface="Arial"/>
              </a:rPr>
              <a:t>a</a:t>
            </a:r>
            <a:r>
              <a:rPr sz="2690" dirty="0">
                <a:latin typeface="Arial"/>
                <a:cs typeface="Arial"/>
              </a:rPr>
              <a:t>m</a:t>
            </a:r>
            <a:r>
              <a:rPr sz="2690" spc="-46" dirty="0">
                <a:latin typeface="Arial"/>
                <a:cs typeface="Arial"/>
              </a:rPr>
              <a:t> </a:t>
            </a:r>
            <a:r>
              <a:rPr sz="2690" spc="-20" dirty="0">
                <a:latin typeface="Arial"/>
                <a:cs typeface="Arial"/>
              </a:rPr>
              <a:t>i</a:t>
            </a:r>
            <a:r>
              <a:rPr sz="2690" dirty="0">
                <a:latin typeface="Arial"/>
                <a:cs typeface="Arial"/>
              </a:rPr>
              <a:t>n</a:t>
            </a:r>
            <a:r>
              <a:rPr sz="2690" spc="-46" dirty="0">
                <a:latin typeface="Arial"/>
                <a:cs typeface="Arial"/>
              </a:rPr>
              <a:t> </a:t>
            </a:r>
            <a:r>
              <a:rPr sz="2690" spc="-26" dirty="0">
                <a:latin typeface="Arial"/>
                <a:cs typeface="Arial"/>
              </a:rPr>
              <a:t>B</a:t>
            </a:r>
            <a:r>
              <a:rPr sz="2690" spc="-20" dirty="0">
                <a:latin typeface="Arial"/>
                <a:cs typeface="Arial"/>
              </a:rPr>
              <a:t>l</a:t>
            </a:r>
            <a:r>
              <a:rPr sz="2690" spc="-26" dirty="0">
                <a:latin typeface="Arial"/>
                <a:cs typeface="Arial"/>
              </a:rPr>
              <a:t>o</a:t>
            </a:r>
            <a:r>
              <a:rPr sz="2690" spc="-35" dirty="0">
                <a:latin typeface="Arial"/>
                <a:cs typeface="Arial"/>
              </a:rPr>
              <a:t>g</a:t>
            </a:r>
            <a:r>
              <a:rPr sz="2690" dirty="0">
                <a:latin typeface="Arial"/>
                <a:cs typeface="Arial"/>
              </a:rPr>
              <a:t>s</a:t>
            </a:r>
            <a:endParaRPr sz="2690">
              <a:latin typeface="Arial"/>
              <a:cs typeface="Arial"/>
            </a:endParaRPr>
          </a:p>
        </p:txBody>
      </p:sp>
      <p:sp>
        <p:nvSpPr>
          <p:cNvPr id="7" name="object 7"/>
          <p:cNvSpPr txBox="1"/>
          <p:nvPr/>
        </p:nvSpPr>
        <p:spPr>
          <a:xfrm>
            <a:off x="947463" y="2653930"/>
            <a:ext cx="256030" cy="3552005"/>
          </a:xfrm>
          <a:prstGeom prst="rect">
            <a:avLst/>
          </a:prstGeom>
        </p:spPr>
        <p:txBody>
          <a:bodyPr wrap="square" lIns="0" tIns="0" rIns="0" bIns="0" rtlCol="0">
            <a:noAutofit/>
          </a:bodyPr>
          <a:lstStyle/>
          <a:p>
            <a:pPr marL="13141">
              <a:lnSpc>
                <a:spcPts val="2163"/>
              </a:lnSpc>
              <a:spcBef>
                <a:spcPts val="108"/>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325"/>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43"/>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33"/>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43"/>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33"/>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43"/>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433"/>
              </a:spcBef>
            </a:pPr>
            <a:r>
              <a:rPr sz="2018" dirty="0">
                <a:solidFill>
                  <a:srgbClr val="006600"/>
                </a:solidFill>
                <a:latin typeface="Wingdings"/>
                <a:cs typeface="Wingdings"/>
              </a:rPr>
              <a:t></a:t>
            </a:r>
            <a:endParaRPr sz="2018">
              <a:latin typeface="Wingdings"/>
              <a:cs typeface="Wingdings"/>
            </a:endParaRPr>
          </a:p>
        </p:txBody>
      </p:sp>
      <p:sp>
        <p:nvSpPr>
          <p:cNvPr id="6" name="object 6"/>
          <p:cNvSpPr txBox="1"/>
          <p:nvPr/>
        </p:nvSpPr>
        <p:spPr>
          <a:xfrm>
            <a:off x="1302271" y="4016987"/>
            <a:ext cx="5070552" cy="2235279"/>
          </a:xfrm>
          <a:prstGeom prst="rect">
            <a:avLst/>
          </a:prstGeom>
        </p:spPr>
        <p:txBody>
          <a:bodyPr wrap="square" lIns="0" tIns="0" rIns="0" bIns="0" rtlCol="0">
            <a:noAutofit/>
          </a:bodyPr>
          <a:lstStyle/>
          <a:p>
            <a:pPr marL="13141">
              <a:lnSpc>
                <a:spcPts val="2856"/>
              </a:lnSpc>
              <a:spcBef>
                <a:spcPts val="143"/>
              </a:spcBef>
            </a:pPr>
            <a:r>
              <a:rPr sz="2690" spc="-35" dirty="0">
                <a:latin typeface="Arial"/>
                <a:cs typeface="Arial"/>
              </a:rPr>
              <a:t>P</a:t>
            </a:r>
            <a:r>
              <a:rPr sz="2690" spc="-4" dirty="0">
                <a:latin typeface="Arial"/>
                <a:cs typeface="Arial"/>
              </a:rPr>
              <a:t>r</a:t>
            </a:r>
            <a:r>
              <a:rPr sz="2690" spc="-35" dirty="0">
                <a:latin typeface="Arial"/>
                <a:cs typeface="Arial"/>
              </a:rPr>
              <a:t>o</a:t>
            </a:r>
            <a:r>
              <a:rPr sz="2690" spc="-9" dirty="0">
                <a:latin typeface="Arial"/>
                <a:cs typeface="Arial"/>
              </a:rPr>
              <a:t>t</a:t>
            </a:r>
            <a:r>
              <a:rPr sz="2690" spc="-26" dirty="0">
                <a:latin typeface="Arial"/>
                <a:cs typeface="Arial"/>
              </a:rPr>
              <a:t>e</a:t>
            </a:r>
            <a:r>
              <a:rPr sz="2690" spc="-30" dirty="0">
                <a:latin typeface="Arial"/>
                <a:cs typeface="Arial"/>
              </a:rPr>
              <a:t>c</a:t>
            </a:r>
            <a:r>
              <a:rPr sz="2690" spc="-9" dirty="0">
                <a:latin typeface="Arial"/>
                <a:cs typeface="Arial"/>
              </a:rPr>
              <a:t>t</a:t>
            </a:r>
            <a:r>
              <a:rPr sz="2690" spc="-20" dirty="0">
                <a:latin typeface="Arial"/>
                <a:cs typeface="Arial"/>
              </a:rPr>
              <a:t>i</a:t>
            </a:r>
            <a:r>
              <a:rPr sz="2690" spc="-26" dirty="0">
                <a:latin typeface="Arial"/>
                <a:cs typeface="Arial"/>
              </a:rPr>
              <a:t>n</a:t>
            </a:r>
            <a:r>
              <a:rPr sz="2690" dirty="0">
                <a:latin typeface="Arial"/>
                <a:cs typeface="Arial"/>
              </a:rPr>
              <a:t>g</a:t>
            </a:r>
            <a:r>
              <a:rPr sz="2690" spc="-46" dirty="0">
                <a:latin typeface="Arial"/>
                <a:cs typeface="Arial"/>
              </a:rPr>
              <a:t> </a:t>
            </a:r>
            <a:r>
              <a:rPr sz="2690" spc="-35" dirty="0">
                <a:latin typeface="Arial"/>
                <a:cs typeface="Arial"/>
              </a:rPr>
              <a:t>Ema</a:t>
            </a:r>
            <a:r>
              <a:rPr sz="2690" spc="-9" dirty="0">
                <a:latin typeface="Arial"/>
                <a:cs typeface="Arial"/>
              </a:rPr>
              <a:t>i</a:t>
            </a:r>
            <a:r>
              <a:rPr sz="2690" dirty="0">
                <a:latin typeface="Arial"/>
                <a:cs typeface="Arial"/>
              </a:rPr>
              <a:t>l</a:t>
            </a:r>
            <a:r>
              <a:rPr sz="2690" spc="-30" dirty="0">
                <a:latin typeface="Arial"/>
                <a:cs typeface="Arial"/>
              </a:rPr>
              <a:t> </a:t>
            </a:r>
            <a:r>
              <a:rPr sz="2690" spc="-35" dirty="0">
                <a:latin typeface="Arial"/>
                <a:cs typeface="Arial"/>
              </a:rPr>
              <a:t>A</a:t>
            </a:r>
            <a:r>
              <a:rPr sz="2690" spc="-26" dirty="0">
                <a:latin typeface="Arial"/>
                <a:cs typeface="Arial"/>
              </a:rPr>
              <a:t>dd</a:t>
            </a:r>
            <a:r>
              <a:rPr sz="2690" spc="-14" dirty="0">
                <a:latin typeface="Arial"/>
                <a:cs typeface="Arial"/>
              </a:rPr>
              <a:t>r</a:t>
            </a:r>
            <a:r>
              <a:rPr sz="2690" spc="-35" dirty="0">
                <a:latin typeface="Arial"/>
                <a:cs typeface="Arial"/>
              </a:rPr>
              <a:t>e</a:t>
            </a:r>
            <a:r>
              <a:rPr sz="2690" spc="-20" dirty="0">
                <a:latin typeface="Arial"/>
                <a:cs typeface="Arial"/>
              </a:rPr>
              <a:t>s</a:t>
            </a:r>
            <a:r>
              <a:rPr sz="2690" spc="-30" dirty="0">
                <a:latin typeface="Arial"/>
                <a:cs typeface="Arial"/>
              </a:rPr>
              <a:t>s</a:t>
            </a:r>
            <a:r>
              <a:rPr sz="2690" spc="-35" dirty="0">
                <a:latin typeface="Arial"/>
                <a:cs typeface="Arial"/>
              </a:rPr>
              <a:t>e</a:t>
            </a:r>
            <a:r>
              <a:rPr sz="2690" dirty="0">
                <a:latin typeface="Arial"/>
                <a:cs typeface="Arial"/>
              </a:rPr>
              <a:t>s</a:t>
            </a:r>
            <a:r>
              <a:rPr sz="2690" spc="-40" dirty="0">
                <a:latin typeface="Arial"/>
                <a:cs typeface="Arial"/>
              </a:rPr>
              <a:t> </a:t>
            </a:r>
            <a:r>
              <a:rPr sz="2690" spc="-30" dirty="0">
                <a:latin typeface="Arial"/>
                <a:cs typeface="Arial"/>
              </a:rPr>
              <a:t>F</a:t>
            </a:r>
            <a:r>
              <a:rPr sz="2690" spc="-14" dirty="0">
                <a:latin typeface="Arial"/>
                <a:cs typeface="Arial"/>
              </a:rPr>
              <a:t>r</a:t>
            </a:r>
            <a:r>
              <a:rPr sz="2690" spc="-26" dirty="0">
                <a:latin typeface="Arial"/>
                <a:cs typeface="Arial"/>
              </a:rPr>
              <a:t>o</a:t>
            </a:r>
            <a:r>
              <a:rPr sz="2690" dirty="0">
                <a:latin typeface="Arial"/>
                <a:cs typeface="Arial"/>
              </a:rPr>
              <a:t>m</a:t>
            </a:r>
          </a:p>
          <a:p>
            <a:pPr marL="13141" marR="51248">
              <a:lnSpc>
                <a:spcPct val="95825"/>
              </a:lnSpc>
              <a:spcBef>
                <a:spcPts val="437"/>
              </a:spcBef>
            </a:pPr>
            <a:r>
              <a:rPr sz="2690" spc="-40" dirty="0">
                <a:latin typeface="Arial"/>
                <a:cs typeface="Arial"/>
              </a:rPr>
              <a:t>O</a:t>
            </a:r>
            <a:r>
              <a:rPr sz="2690" spc="-26" dirty="0">
                <a:latin typeface="Arial"/>
                <a:cs typeface="Arial"/>
              </a:rPr>
              <a:t>n</a:t>
            </a:r>
            <a:r>
              <a:rPr sz="2690" spc="-20" dirty="0">
                <a:latin typeface="Arial"/>
                <a:cs typeface="Arial"/>
              </a:rPr>
              <a:t>li</a:t>
            </a:r>
            <a:r>
              <a:rPr sz="2690" spc="-26" dirty="0">
                <a:latin typeface="Arial"/>
                <a:cs typeface="Arial"/>
              </a:rPr>
              <a:t>n</a:t>
            </a:r>
            <a:r>
              <a:rPr sz="2690" dirty="0">
                <a:latin typeface="Arial"/>
                <a:cs typeface="Arial"/>
              </a:rPr>
              <a:t>e</a:t>
            </a:r>
            <a:r>
              <a:rPr sz="2690" spc="-46" dirty="0">
                <a:latin typeface="Arial"/>
                <a:cs typeface="Arial"/>
              </a:rPr>
              <a:t> </a:t>
            </a:r>
            <a:r>
              <a:rPr sz="2690" spc="-26" dirty="0">
                <a:latin typeface="Arial"/>
                <a:cs typeface="Arial"/>
              </a:rPr>
              <a:t>P</a:t>
            </a:r>
            <a:r>
              <a:rPr sz="2690" spc="-35" dirty="0">
                <a:latin typeface="Arial"/>
                <a:cs typeface="Arial"/>
              </a:rPr>
              <a:t>o</a:t>
            </a:r>
            <a:r>
              <a:rPr sz="2690" spc="-9" dirty="0">
                <a:latin typeface="Arial"/>
                <a:cs typeface="Arial"/>
              </a:rPr>
              <a:t>l</a:t>
            </a:r>
            <a:r>
              <a:rPr sz="2690" spc="-20" dirty="0">
                <a:latin typeface="Arial"/>
                <a:cs typeface="Arial"/>
              </a:rPr>
              <a:t>l</a:t>
            </a:r>
            <a:r>
              <a:rPr sz="2690" dirty="0">
                <a:latin typeface="Arial"/>
                <a:cs typeface="Arial"/>
              </a:rPr>
              <a:t>s</a:t>
            </a:r>
          </a:p>
          <a:p>
            <a:pPr marL="13141" marR="305043">
              <a:lnSpc>
                <a:spcPts val="3673"/>
              </a:lnSpc>
              <a:spcBef>
                <a:spcPts val="359"/>
              </a:spcBef>
            </a:pPr>
            <a:r>
              <a:rPr sz="2690" spc="-35" dirty="0">
                <a:latin typeface="Arial"/>
                <a:cs typeface="Arial"/>
              </a:rPr>
              <a:t>P</a:t>
            </a:r>
            <a:r>
              <a:rPr sz="2690" spc="-4" dirty="0">
                <a:latin typeface="Arial"/>
                <a:cs typeface="Arial"/>
              </a:rPr>
              <a:t>r</a:t>
            </a:r>
            <a:r>
              <a:rPr sz="2690" spc="-35" dirty="0">
                <a:latin typeface="Arial"/>
                <a:cs typeface="Arial"/>
              </a:rPr>
              <a:t>o</a:t>
            </a:r>
            <a:r>
              <a:rPr sz="2690" spc="-9" dirty="0">
                <a:latin typeface="Arial"/>
                <a:cs typeface="Arial"/>
              </a:rPr>
              <a:t>t</a:t>
            </a:r>
            <a:r>
              <a:rPr sz="2690" spc="-26" dirty="0">
                <a:latin typeface="Arial"/>
                <a:cs typeface="Arial"/>
              </a:rPr>
              <a:t>e</a:t>
            </a:r>
            <a:r>
              <a:rPr sz="2690" spc="-30" dirty="0">
                <a:latin typeface="Arial"/>
                <a:cs typeface="Arial"/>
              </a:rPr>
              <a:t>c</a:t>
            </a:r>
            <a:r>
              <a:rPr sz="2690" spc="-9" dirty="0">
                <a:latin typeface="Arial"/>
                <a:cs typeface="Arial"/>
              </a:rPr>
              <a:t>t</a:t>
            </a:r>
            <a:r>
              <a:rPr sz="2690" spc="-20" dirty="0">
                <a:latin typeface="Arial"/>
                <a:cs typeface="Arial"/>
              </a:rPr>
              <a:t>i</a:t>
            </a:r>
            <a:r>
              <a:rPr sz="2690" spc="-26" dirty="0">
                <a:latin typeface="Arial"/>
                <a:cs typeface="Arial"/>
              </a:rPr>
              <a:t>n</a:t>
            </a:r>
            <a:r>
              <a:rPr sz="2690" dirty="0">
                <a:latin typeface="Arial"/>
                <a:cs typeface="Arial"/>
              </a:rPr>
              <a:t>g</a:t>
            </a:r>
            <a:r>
              <a:rPr sz="2690" spc="-46" dirty="0">
                <a:latin typeface="Arial"/>
                <a:cs typeface="Arial"/>
              </a:rPr>
              <a:t> W</a:t>
            </a:r>
            <a:r>
              <a:rPr sz="2690" spc="-26" dirty="0">
                <a:latin typeface="Arial"/>
                <a:cs typeface="Arial"/>
              </a:rPr>
              <a:t>e</a:t>
            </a:r>
            <a:r>
              <a:rPr sz="2690" spc="-35" dirty="0">
                <a:latin typeface="Arial"/>
                <a:cs typeface="Arial"/>
              </a:rPr>
              <a:t>b</a:t>
            </a:r>
            <a:r>
              <a:rPr sz="2690" spc="-20" dirty="0">
                <a:latin typeface="Arial"/>
                <a:cs typeface="Arial"/>
              </a:rPr>
              <a:t>si</a:t>
            </a:r>
            <a:r>
              <a:rPr sz="2690" spc="-9" dirty="0">
                <a:latin typeface="Arial"/>
                <a:cs typeface="Arial"/>
              </a:rPr>
              <a:t>t</a:t>
            </a:r>
            <a:r>
              <a:rPr sz="2690" dirty="0">
                <a:latin typeface="Arial"/>
                <a:cs typeface="Arial"/>
              </a:rPr>
              <a:t>e</a:t>
            </a:r>
            <a:r>
              <a:rPr sz="2690" spc="-46" dirty="0">
                <a:latin typeface="Arial"/>
                <a:cs typeface="Arial"/>
              </a:rPr>
              <a:t> </a:t>
            </a:r>
            <a:r>
              <a:rPr sz="2690" spc="-30" dirty="0">
                <a:latin typeface="Arial"/>
                <a:cs typeface="Arial"/>
              </a:rPr>
              <a:t>R</a:t>
            </a:r>
            <a:r>
              <a:rPr sz="2690" spc="-26" dirty="0">
                <a:latin typeface="Arial"/>
                <a:cs typeface="Arial"/>
              </a:rPr>
              <a:t>e</a:t>
            </a:r>
            <a:r>
              <a:rPr sz="2690" spc="-35" dirty="0">
                <a:latin typeface="Arial"/>
                <a:cs typeface="Arial"/>
              </a:rPr>
              <a:t>g</a:t>
            </a:r>
            <a:r>
              <a:rPr sz="2690" spc="-9" dirty="0">
                <a:latin typeface="Arial"/>
                <a:cs typeface="Arial"/>
              </a:rPr>
              <a:t>i</a:t>
            </a:r>
            <a:r>
              <a:rPr sz="2690" spc="-30" dirty="0">
                <a:latin typeface="Arial"/>
                <a:cs typeface="Arial"/>
              </a:rPr>
              <a:t>s</a:t>
            </a:r>
            <a:r>
              <a:rPr sz="2690" spc="-9" dirty="0">
                <a:latin typeface="Arial"/>
                <a:cs typeface="Arial"/>
              </a:rPr>
              <a:t>t</a:t>
            </a:r>
            <a:r>
              <a:rPr sz="2690" spc="-14" dirty="0">
                <a:latin typeface="Arial"/>
                <a:cs typeface="Arial"/>
              </a:rPr>
              <a:t>r</a:t>
            </a:r>
            <a:r>
              <a:rPr sz="2690" spc="-35" dirty="0">
                <a:latin typeface="Arial"/>
                <a:cs typeface="Arial"/>
              </a:rPr>
              <a:t>a</a:t>
            </a:r>
            <a:r>
              <a:rPr sz="2690" spc="-9" dirty="0">
                <a:latin typeface="Arial"/>
                <a:cs typeface="Arial"/>
              </a:rPr>
              <a:t>ti</a:t>
            </a:r>
            <a:r>
              <a:rPr sz="2690" spc="-35" dirty="0">
                <a:latin typeface="Arial"/>
                <a:cs typeface="Arial"/>
              </a:rPr>
              <a:t>o</a:t>
            </a:r>
            <a:r>
              <a:rPr sz="2690" dirty="0">
                <a:latin typeface="Arial"/>
                <a:cs typeface="Arial"/>
              </a:rPr>
              <a:t>n </a:t>
            </a:r>
            <a:r>
              <a:rPr sz="2690" spc="-35" dirty="0">
                <a:latin typeface="Arial"/>
                <a:cs typeface="Arial"/>
              </a:rPr>
              <a:t>P</a:t>
            </a:r>
            <a:r>
              <a:rPr sz="2690" spc="-4" dirty="0">
                <a:latin typeface="Arial"/>
                <a:cs typeface="Arial"/>
              </a:rPr>
              <a:t>r</a:t>
            </a:r>
            <a:r>
              <a:rPr sz="2690" spc="-35" dirty="0">
                <a:latin typeface="Arial"/>
                <a:cs typeface="Arial"/>
              </a:rPr>
              <a:t>e</a:t>
            </a:r>
            <a:r>
              <a:rPr sz="2690" spc="-30" dirty="0">
                <a:latin typeface="Arial"/>
                <a:cs typeface="Arial"/>
              </a:rPr>
              <a:t>v</a:t>
            </a:r>
            <a:r>
              <a:rPr sz="2690" spc="-26" dirty="0">
                <a:latin typeface="Arial"/>
                <a:cs typeface="Arial"/>
              </a:rPr>
              <a:t>en</a:t>
            </a:r>
            <a:r>
              <a:rPr sz="2690" spc="-20" dirty="0">
                <a:latin typeface="Arial"/>
                <a:cs typeface="Arial"/>
              </a:rPr>
              <a:t>t</a:t>
            </a:r>
            <a:r>
              <a:rPr sz="2690" spc="-9" dirty="0">
                <a:latin typeface="Arial"/>
                <a:cs typeface="Arial"/>
              </a:rPr>
              <a:t>i</a:t>
            </a:r>
            <a:r>
              <a:rPr sz="2690" spc="-35" dirty="0">
                <a:latin typeface="Arial"/>
                <a:cs typeface="Arial"/>
              </a:rPr>
              <a:t>n</a:t>
            </a:r>
            <a:r>
              <a:rPr sz="2690" dirty="0">
                <a:latin typeface="Arial"/>
                <a:cs typeface="Arial"/>
              </a:rPr>
              <a:t>g</a:t>
            </a:r>
            <a:r>
              <a:rPr sz="2690" spc="-35" dirty="0">
                <a:latin typeface="Arial"/>
                <a:cs typeface="Arial"/>
              </a:rPr>
              <a:t> </a:t>
            </a:r>
            <a:r>
              <a:rPr sz="2690" spc="-30" dirty="0">
                <a:latin typeface="Arial"/>
                <a:cs typeface="Arial"/>
              </a:rPr>
              <a:t>D</a:t>
            </a:r>
            <a:r>
              <a:rPr sz="2690" spc="-20" dirty="0">
                <a:latin typeface="Arial"/>
                <a:cs typeface="Arial"/>
              </a:rPr>
              <a:t>i</a:t>
            </a:r>
            <a:r>
              <a:rPr sz="2690" spc="-30" dirty="0">
                <a:latin typeface="Arial"/>
                <a:cs typeface="Arial"/>
              </a:rPr>
              <a:t>c</a:t>
            </a:r>
            <a:r>
              <a:rPr sz="2690" spc="-9" dirty="0">
                <a:latin typeface="Arial"/>
                <a:cs typeface="Arial"/>
              </a:rPr>
              <a:t>t</a:t>
            </a:r>
            <a:r>
              <a:rPr sz="2690" spc="-20" dirty="0">
                <a:latin typeface="Arial"/>
                <a:cs typeface="Arial"/>
              </a:rPr>
              <a:t>i</a:t>
            </a:r>
            <a:r>
              <a:rPr sz="2690" spc="-26" dirty="0">
                <a:latin typeface="Arial"/>
                <a:cs typeface="Arial"/>
              </a:rPr>
              <a:t>on</a:t>
            </a:r>
            <a:r>
              <a:rPr sz="2690" spc="-35" dirty="0">
                <a:latin typeface="Arial"/>
                <a:cs typeface="Arial"/>
              </a:rPr>
              <a:t>a</a:t>
            </a:r>
            <a:r>
              <a:rPr sz="2690" spc="-14" dirty="0">
                <a:latin typeface="Arial"/>
                <a:cs typeface="Arial"/>
              </a:rPr>
              <a:t>r</a:t>
            </a:r>
            <a:r>
              <a:rPr sz="2690" dirty="0">
                <a:latin typeface="Arial"/>
                <a:cs typeface="Arial"/>
              </a:rPr>
              <a:t>y</a:t>
            </a:r>
            <a:r>
              <a:rPr sz="2690" spc="-40" dirty="0">
                <a:latin typeface="Arial"/>
                <a:cs typeface="Arial"/>
              </a:rPr>
              <a:t> </a:t>
            </a:r>
            <a:r>
              <a:rPr sz="2690" spc="-26" dirty="0">
                <a:latin typeface="Arial"/>
                <a:cs typeface="Arial"/>
              </a:rPr>
              <a:t>A</a:t>
            </a:r>
            <a:r>
              <a:rPr sz="2690" spc="-9" dirty="0">
                <a:latin typeface="Arial"/>
                <a:cs typeface="Arial"/>
              </a:rPr>
              <a:t>t</a:t>
            </a:r>
            <a:r>
              <a:rPr sz="2690" spc="-20" dirty="0">
                <a:latin typeface="Arial"/>
                <a:cs typeface="Arial"/>
              </a:rPr>
              <a:t>t</a:t>
            </a:r>
            <a:r>
              <a:rPr sz="2690" spc="-26" dirty="0">
                <a:latin typeface="Arial"/>
                <a:cs typeface="Arial"/>
              </a:rPr>
              <a:t>a</a:t>
            </a:r>
            <a:r>
              <a:rPr sz="2690" spc="-30" dirty="0">
                <a:latin typeface="Arial"/>
                <a:cs typeface="Arial"/>
              </a:rPr>
              <a:t>ck</a:t>
            </a:r>
            <a:r>
              <a:rPr sz="2690" dirty="0">
                <a:latin typeface="Arial"/>
                <a:cs typeface="Arial"/>
              </a:rPr>
              <a:t>s </a:t>
            </a:r>
            <a:r>
              <a:rPr sz="2690" spc="-35" dirty="0">
                <a:latin typeface="Arial"/>
                <a:cs typeface="Arial"/>
              </a:rPr>
              <a:t>S</a:t>
            </a:r>
            <a:r>
              <a:rPr sz="2690" spc="-26" dirty="0">
                <a:latin typeface="Arial"/>
                <a:cs typeface="Arial"/>
              </a:rPr>
              <a:t>e</a:t>
            </a:r>
            <a:r>
              <a:rPr sz="2690" spc="-35" dirty="0">
                <a:latin typeface="Arial"/>
                <a:cs typeface="Arial"/>
              </a:rPr>
              <a:t>a</a:t>
            </a:r>
            <a:r>
              <a:rPr sz="2690" spc="-4" dirty="0">
                <a:latin typeface="Arial"/>
                <a:cs typeface="Arial"/>
              </a:rPr>
              <a:t>r</a:t>
            </a:r>
            <a:r>
              <a:rPr sz="2690" spc="-30" dirty="0">
                <a:latin typeface="Arial"/>
                <a:cs typeface="Arial"/>
              </a:rPr>
              <a:t>c</a:t>
            </a:r>
            <a:r>
              <a:rPr sz="2690" dirty="0">
                <a:latin typeface="Arial"/>
                <a:cs typeface="Arial"/>
              </a:rPr>
              <a:t>h</a:t>
            </a:r>
            <a:r>
              <a:rPr sz="2690" spc="-46" dirty="0">
                <a:latin typeface="Arial"/>
                <a:cs typeface="Arial"/>
              </a:rPr>
              <a:t> </a:t>
            </a:r>
            <a:r>
              <a:rPr sz="2690" spc="-26" dirty="0">
                <a:latin typeface="Arial"/>
                <a:cs typeface="Arial"/>
              </a:rPr>
              <a:t>E</a:t>
            </a:r>
            <a:r>
              <a:rPr sz="2690" spc="-35" dirty="0">
                <a:latin typeface="Arial"/>
                <a:cs typeface="Arial"/>
              </a:rPr>
              <a:t>n</a:t>
            </a:r>
            <a:r>
              <a:rPr sz="2690" spc="-26" dirty="0">
                <a:latin typeface="Arial"/>
                <a:cs typeface="Arial"/>
              </a:rPr>
              <a:t>g</a:t>
            </a:r>
            <a:r>
              <a:rPr sz="2690" spc="-20" dirty="0">
                <a:latin typeface="Arial"/>
                <a:cs typeface="Arial"/>
              </a:rPr>
              <a:t>i</a:t>
            </a:r>
            <a:r>
              <a:rPr sz="2690" spc="-26" dirty="0">
                <a:latin typeface="Arial"/>
                <a:cs typeface="Arial"/>
              </a:rPr>
              <a:t>n</a:t>
            </a:r>
            <a:r>
              <a:rPr sz="2690" dirty="0">
                <a:latin typeface="Arial"/>
                <a:cs typeface="Arial"/>
              </a:rPr>
              <a:t>e</a:t>
            </a:r>
            <a:r>
              <a:rPr sz="2690" spc="-46" dirty="0">
                <a:latin typeface="Arial"/>
                <a:cs typeface="Arial"/>
              </a:rPr>
              <a:t> </a:t>
            </a:r>
            <a:r>
              <a:rPr sz="2690" spc="-26" dirty="0">
                <a:latin typeface="Arial"/>
                <a:cs typeface="Arial"/>
              </a:rPr>
              <a:t>B</a:t>
            </a:r>
            <a:r>
              <a:rPr sz="2690" spc="-35" dirty="0">
                <a:latin typeface="Arial"/>
                <a:cs typeface="Arial"/>
              </a:rPr>
              <a:t>o</a:t>
            </a:r>
            <a:r>
              <a:rPr sz="2690" spc="-9" dirty="0">
                <a:latin typeface="Arial"/>
                <a:cs typeface="Arial"/>
              </a:rPr>
              <a:t>t</a:t>
            </a:r>
            <a:r>
              <a:rPr sz="2690" dirty="0">
                <a:latin typeface="Arial"/>
                <a:cs typeface="Arial"/>
              </a:rPr>
              <a:t>s</a:t>
            </a:r>
          </a:p>
        </p:txBody>
      </p:sp>
      <p:sp>
        <p:nvSpPr>
          <p:cNvPr id="5" name="object 5"/>
          <p:cNvSpPr txBox="1"/>
          <p:nvPr/>
        </p:nvSpPr>
        <p:spPr>
          <a:xfrm>
            <a:off x="6382570" y="4016987"/>
            <a:ext cx="1421853" cy="367947"/>
          </a:xfrm>
          <a:prstGeom prst="rect">
            <a:avLst/>
          </a:prstGeom>
        </p:spPr>
        <p:txBody>
          <a:bodyPr wrap="square" lIns="0" tIns="0" rIns="0" bIns="0" rtlCol="0">
            <a:noAutofit/>
          </a:bodyPr>
          <a:lstStyle/>
          <a:p>
            <a:pPr marL="13141">
              <a:lnSpc>
                <a:spcPts val="2856"/>
              </a:lnSpc>
              <a:spcBef>
                <a:spcPts val="143"/>
              </a:spcBef>
            </a:pPr>
            <a:r>
              <a:rPr sz="2690" spc="-26" dirty="0">
                <a:latin typeface="Arial"/>
                <a:cs typeface="Arial"/>
              </a:rPr>
              <a:t>S</a:t>
            </a:r>
            <a:r>
              <a:rPr sz="2690" spc="-30" dirty="0">
                <a:latin typeface="Arial"/>
                <a:cs typeface="Arial"/>
              </a:rPr>
              <a:t>c</a:t>
            </a:r>
            <a:r>
              <a:rPr sz="2690" spc="-14" dirty="0">
                <a:latin typeface="Arial"/>
                <a:cs typeface="Arial"/>
              </a:rPr>
              <a:t>r</a:t>
            </a:r>
            <a:r>
              <a:rPr sz="2690" spc="-26" dirty="0">
                <a:latin typeface="Arial"/>
                <a:cs typeface="Arial"/>
              </a:rPr>
              <a:t>a</a:t>
            </a:r>
            <a:r>
              <a:rPr sz="2690" spc="-35" dirty="0">
                <a:latin typeface="Arial"/>
                <a:cs typeface="Arial"/>
              </a:rPr>
              <a:t>p</a:t>
            </a:r>
            <a:r>
              <a:rPr sz="2690" spc="-26" dirty="0">
                <a:latin typeface="Arial"/>
                <a:cs typeface="Arial"/>
              </a:rPr>
              <a:t>e</a:t>
            </a:r>
            <a:r>
              <a:rPr sz="2690" spc="-14" dirty="0">
                <a:latin typeface="Arial"/>
                <a:cs typeface="Arial"/>
              </a:rPr>
              <a:t>r</a:t>
            </a:r>
            <a:r>
              <a:rPr sz="2690" dirty="0">
                <a:latin typeface="Arial"/>
                <a:cs typeface="Arial"/>
              </a:rPr>
              <a:t>s</a:t>
            </a:r>
            <a:endParaRPr sz="2690">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6</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349323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8" name="object 8"/>
          <p:cNvSpPr txBox="1"/>
          <p:nvPr/>
        </p:nvSpPr>
        <p:spPr>
          <a:xfrm>
            <a:off x="943522" y="1453142"/>
            <a:ext cx="5954045" cy="499357"/>
          </a:xfrm>
          <a:prstGeom prst="rect">
            <a:avLst/>
          </a:prstGeom>
        </p:spPr>
        <p:txBody>
          <a:bodyPr wrap="square" lIns="0" tIns="0" rIns="0" bIns="0" rtlCol="0">
            <a:noAutofit/>
          </a:bodyPr>
          <a:lstStyle/>
          <a:p>
            <a:pPr marL="13141">
              <a:lnSpc>
                <a:spcPts val="3910"/>
              </a:lnSpc>
              <a:spcBef>
                <a:spcPts val="196"/>
              </a:spcBef>
            </a:pPr>
            <a:r>
              <a:rPr sz="3725" b="1" spc="-82" dirty="0">
                <a:solidFill>
                  <a:srgbClr val="006600"/>
                </a:solidFill>
                <a:latin typeface="Arial"/>
                <a:cs typeface="Arial"/>
              </a:rPr>
              <a:t>W</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e</a:t>
            </a:r>
            <a:r>
              <a:rPr sz="3725" b="1" spc="-51" dirty="0">
                <a:solidFill>
                  <a:srgbClr val="006600"/>
                </a:solidFill>
                <a:latin typeface="Arial"/>
                <a:cs typeface="Arial"/>
              </a:rPr>
              <a:t> </a:t>
            </a:r>
            <a:r>
              <a:rPr sz="3725" b="1" spc="-20" dirty="0">
                <a:solidFill>
                  <a:srgbClr val="006600"/>
                </a:solidFill>
                <a:latin typeface="Arial"/>
                <a:cs typeface="Arial"/>
              </a:rPr>
              <a:t>t</a:t>
            </a:r>
            <a:r>
              <a:rPr sz="3725" b="1" dirty="0">
                <a:solidFill>
                  <a:srgbClr val="006600"/>
                </a:solidFill>
                <a:latin typeface="Arial"/>
                <a:cs typeface="Arial"/>
              </a:rPr>
              <a:t>o</a:t>
            </a:r>
            <a:r>
              <a:rPr sz="3725" b="1" spc="-56" dirty="0">
                <a:solidFill>
                  <a:srgbClr val="006600"/>
                </a:solidFill>
                <a:latin typeface="Arial"/>
                <a:cs typeface="Arial"/>
              </a:rPr>
              <a:t> </a:t>
            </a:r>
            <a:r>
              <a:rPr sz="3725" b="1" spc="-40" dirty="0">
                <a:solidFill>
                  <a:srgbClr val="006600"/>
                </a:solidFill>
                <a:latin typeface="Arial"/>
                <a:cs typeface="Arial"/>
              </a:rPr>
              <a:t>u</a:t>
            </a:r>
            <a:r>
              <a:rPr sz="3725" b="1" spc="-30" dirty="0">
                <a:solidFill>
                  <a:srgbClr val="006600"/>
                </a:solidFill>
                <a:latin typeface="Arial"/>
                <a:cs typeface="Arial"/>
              </a:rPr>
              <a:t>s</a:t>
            </a:r>
            <a:r>
              <a:rPr sz="3725" b="1" dirty="0">
                <a:solidFill>
                  <a:srgbClr val="006600"/>
                </a:solidFill>
                <a:latin typeface="Arial"/>
                <a:cs typeface="Arial"/>
              </a:rPr>
              <a:t>e</a:t>
            </a:r>
            <a:r>
              <a:rPr sz="3725" b="1" spc="-51" dirty="0">
                <a:solidFill>
                  <a:srgbClr val="006600"/>
                </a:solidFill>
                <a:latin typeface="Arial"/>
                <a:cs typeface="Arial"/>
              </a:rPr>
              <a:t> </a:t>
            </a:r>
            <a:r>
              <a:rPr sz="3725" b="1" spc="-52" dirty="0">
                <a:solidFill>
                  <a:srgbClr val="006600"/>
                </a:solidFill>
                <a:latin typeface="Arial"/>
                <a:cs typeface="Arial"/>
              </a:rPr>
              <a:t>C</a:t>
            </a:r>
            <a:r>
              <a:rPr sz="3725" b="1" spc="-61" dirty="0">
                <a:solidFill>
                  <a:srgbClr val="006600"/>
                </a:solidFill>
                <a:latin typeface="Arial"/>
                <a:cs typeface="Arial"/>
              </a:rPr>
              <a:t>A</a:t>
            </a:r>
            <a:r>
              <a:rPr sz="3725" b="1" spc="-52" dirty="0">
                <a:solidFill>
                  <a:srgbClr val="006600"/>
                </a:solidFill>
                <a:latin typeface="Arial"/>
                <a:cs typeface="Arial"/>
              </a:rPr>
              <a:t>P</a:t>
            </a:r>
            <a:r>
              <a:rPr sz="3725" b="1" spc="-40" dirty="0">
                <a:solidFill>
                  <a:srgbClr val="006600"/>
                </a:solidFill>
                <a:latin typeface="Arial"/>
                <a:cs typeface="Arial"/>
              </a:rPr>
              <a:t>T</a:t>
            </a:r>
            <a:r>
              <a:rPr sz="3725" b="1" spc="-52" dirty="0">
                <a:solidFill>
                  <a:srgbClr val="006600"/>
                </a:solidFill>
                <a:latin typeface="Arial"/>
                <a:cs typeface="Arial"/>
              </a:rPr>
              <a:t>C</a:t>
            </a:r>
            <a:r>
              <a:rPr sz="3725" b="1" spc="-61" dirty="0">
                <a:solidFill>
                  <a:srgbClr val="006600"/>
                </a:solidFill>
                <a:latin typeface="Arial"/>
                <a:cs typeface="Arial"/>
              </a:rPr>
              <a:t>HA</a:t>
            </a:r>
            <a:r>
              <a:rPr sz="3725" b="1" spc="-30" dirty="0">
                <a:solidFill>
                  <a:srgbClr val="006600"/>
                </a:solidFill>
                <a:latin typeface="Arial"/>
                <a:cs typeface="Arial"/>
              </a:rPr>
              <a:t>s</a:t>
            </a:r>
            <a:r>
              <a:rPr sz="3725" b="1" dirty="0">
                <a:solidFill>
                  <a:srgbClr val="006600"/>
                </a:solidFill>
                <a:latin typeface="Arial"/>
                <a:cs typeface="Arial"/>
              </a:rPr>
              <a:t>?</a:t>
            </a:r>
            <a:endParaRPr sz="3725">
              <a:latin typeface="Arial"/>
              <a:cs typeface="Arial"/>
            </a:endParaRPr>
          </a:p>
        </p:txBody>
      </p:sp>
      <p:sp>
        <p:nvSpPr>
          <p:cNvPr id="7" name="object 7"/>
          <p:cNvSpPr txBox="1"/>
          <p:nvPr/>
        </p:nvSpPr>
        <p:spPr>
          <a:xfrm>
            <a:off x="1302271" y="2617203"/>
            <a:ext cx="7238940" cy="3294983"/>
          </a:xfrm>
          <a:prstGeom prst="rect">
            <a:avLst/>
          </a:prstGeom>
        </p:spPr>
        <p:txBody>
          <a:bodyPr wrap="square" lIns="0" tIns="0" rIns="0" bIns="0" rtlCol="0">
            <a:noAutofit/>
          </a:bodyPr>
          <a:lstStyle/>
          <a:p>
            <a:pPr marL="13141" marR="42050">
              <a:lnSpc>
                <a:spcPts val="3063"/>
              </a:lnSpc>
              <a:spcBef>
                <a:spcPts val="153"/>
              </a:spcBef>
            </a:pPr>
            <a:r>
              <a:rPr sz="2897" b="1" spc="-9" dirty="0">
                <a:latin typeface="Arial"/>
                <a:cs typeface="Arial"/>
              </a:rPr>
              <a:t>P</a:t>
            </a:r>
            <a:r>
              <a:rPr sz="2897" b="1" dirty="0">
                <a:latin typeface="Arial"/>
                <a:cs typeface="Arial"/>
              </a:rPr>
              <a:t>r</a:t>
            </a:r>
            <a:r>
              <a:rPr sz="2897" b="1" spc="4" dirty="0">
                <a:latin typeface="Arial"/>
                <a:cs typeface="Arial"/>
              </a:rPr>
              <a:t>eve</a:t>
            </a:r>
            <a:r>
              <a:rPr sz="2897" b="1" dirty="0">
                <a:latin typeface="Arial"/>
                <a:cs typeface="Arial"/>
              </a:rPr>
              <a:t>nting C</a:t>
            </a:r>
            <a:r>
              <a:rPr sz="2897" b="1" spc="-9" dirty="0">
                <a:latin typeface="Arial"/>
                <a:cs typeface="Arial"/>
              </a:rPr>
              <a:t>om</a:t>
            </a:r>
            <a:r>
              <a:rPr sz="2897" b="1" dirty="0">
                <a:latin typeface="Arial"/>
                <a:cs typeface="Arial"/>
              </a:rPr>
              <a:t>m</a:t>
            </a:r>
            <a:r>
              <a:rPr sz="2897" b="1" spc="4" dirty="0">
                <a:latin typeface="Arial"/>
                <a:cs typeface="Arial"/>
              </a:rPr>
              <a:t>e</a:t>
            </a:r>
            <a:r>
              <a:rPr sz="2897" b="1" spc="-9" dirty="0">
                <a:latin typeface="Arial"/>
                <a:cs typeface="Arial"/>
              </a:rPr>
              <a:t>n</a:t>
            </a:r>
            <a:r>
              <a:rPr sz="2897" b="1" dirty="0">
                <a:latin typeface="Arial"/>
                <a:cs typeface="Arial"/>
              </a:rPr>
              <a:t>t</a:t>
            </a:r>
            <a:r>
              <a:rPr sz="2897" b="1" spc="9" dirty="0">
                <a:latin typeface="Arial"/>
                <a:cs typeface="Arial"/>
              </a:rPr>
              <a:t> </a:t>
            </a:r>
            <a:r>
              <a:rPr sz="2897" b="1" spc="-9" dirty="0">
                <a:latin typeface="Arial"/>
                <a:cs typeface="Arial"/>
              </a:rPr>
              <a:t>Sp</a:t>
            </a:r>
            <a:r>
              <a:rPr sz="2897" b="1" spc="4" dirty="0">
                <a:latin typeface="Arial"/>
                <a:cs typeface="Arial"/>
              </a:rPr>
              <a:t>a</a:t>
            </a:r>
            <a:r>
              <a:rPr sz="2897" b="1" dirty="0">
                <a:latin typeface="Arial"/>
                <a:cs typeface="Arial"/>
              </a:rPr>
              <a:t>m in Bl</a:t>
            </a:r>
            <a:r>
              <a:rPr sz="2897" b="1" spc="-9" dirty="0">
                <a:latin typeface="Arial"/>
                <a:cs typeface="Arial"/>
              </a:rPr>
              <a:t>og</a:t>
            </a:r>
            <a:r>
              <a:rPr sz="2897" b="1" spc="4" dirty="0">
                <a:latin typeface="Arial"/>
                <a:cs typeface="Arial"/>
              </a:rPr>
              <a:t>s</a:t>
            </a:r>
            <a:r>
              <a:rPr sz="2897" b="1" dirty="0">
                <a:latin typeface="Arial"/>
                <a:cs typeface="Arial"/>
              </a:rPr>
              <a:t>.</a:t>
            </a:r>
            <a:endParaRPr sz="2897" dirty="0">
              <a:latin typeface="Arial"/>
              <a:cs typeface="Arial"/>
            </a:endParaRPr>
          </a:p>
          <a:p>
            <a:pPr marL="13141" marR="7495">
              <a:lnSpc>
                <a:spcPts val="3331"/>
              </a:lnSpc>
              <a:spcBef>
                <a:spcPts val="375"/>
              </a:spcBef>
            </a:pPr>
            <a:r>
              <a:rPr sz="2897" b="1" spc="-9" dirty="0">
                <a:latin typeface="Arial"/>
                <a:cs typeface="Arial"/>
              </a:rPr>
              <a:t>P</a:t>
            </a:r>
            <a:r>
              <a:rPr sz="2897" b="1" dirty="0">
                <a:latin typeface="Arial"/>
                <a:cs typeface="Arial"/>
              </a:rPr>
              <a:t>rot</a:t>
            </a:r>
            <a:r>
              <a:rPr sz="2897" b="1" spc="4" dirty="0">
                <a:latin typeface="Arial"/>
                <a:cs typeface="Arial"/>
              </a:rPr>
              <a:t>ec</a:t>
            </a:r>
            <a:r>
              <a:rPr sz="2897" b="1" spc="9" dirty="0">
                <a:latin typeface="Arial"/>
                <a:cs typeface="Arial"/>
              </a:rPr>
              <a:t>t</a:t>
            </a:r>
            <a:r>
              <a:rPr sz="2897" b="1" dirty="0">
                <a:latin typeface="Arial"/>
                <a:cs typeface="Arial"/>
              </a:rPr>
              <a:t>i</a:t>
            </a:r>
            <a:r>
              <a:rPr sz="2897" b="1" spc="-9" dirty="0">
                <a:latin typeface="Arial"/>
                <a:cs typeface="Arial"/>
              </a:rPr>
              <a:t>n</a:t>
            </a:r>
            <a:r>
              <a:rPr sz="2897" b="1" dirty="0">
                <a:latin typeface="Arial"/>
                <a:cs typeface="Arial"/>
              </a:rPr>
              <a:t>g </a:t>
            </a:r>
            <a:r>
              <a:rPr sz="2897" b="1" spc="-9" dirty="0">
                <a:latin typeface="Arial"/>
                <a:cs typeface="Arial"/>
              </a:rPr>
              <a:t>E</a:t>
            </a:r>
            <a:r>
              <a:rPr sz="2897" b="1" dirty="0">
                <a:latin typeface="Arial"/>
                <a:cs typeface="Arial"/>
              </a:rPr>
              <a:t>m</a:t>
            </a:r>
            <a:r>
              <a:rPr sz="2897" b="1" spc="4" dirty="0">
                <a:latin typeface="Arial"/>
                <a:cs typeface="Arial"/>
              </a:rPr>
              <a:t>a</a:t>
            </a:r>
            <a:r>
              <a:rPr sz="2897" b="1" dirty="0">
                <a:latin typeface="Arial"/>
                <a:cs typeface="Arial"/>
              </a:rPr>
              <a:t>il A</a:t>
            </a:r>
            <a:r>
              <a:rPr sz="2897" b="1" spc="-9" dirty="0">
                <a:latin typeface="Arial"/>
                <a:cs typeface="Arial"/>
              </a:rPr>
              <a:t>dd</a:t>
            </a:r>
            <a:r>
              <a:rPr sz="2897" b="1" dirty="0">
                <a:latin typeface="Arial"/>
                <a:cs typeface="Arial"/>
              </a:rPr>
              <a:t>r</a:t>
            </a:r>
            <a:r>
              <a:rPr sz="2897" b="1" spc="14" dirty="0">
                <a:latin typeface="Arial"/>
                <a:cs typeface="Arial"/>
              </a:rPr>
              <a:t>e</a:t>
            </a:r>
            <a:r>
              <a:rPr sz="2897" b="1" spc="4" dirty="0">
                <a:latin typeface="Arial"/>
                <a:cs typeface="Arial"/>
              </a:rPr>
              <a:t>s</a:t>
            </a:r>
            <a:r>
              <a:rPr sz="2897" b="1" spc="-4" dirty="0">
                <a:latin typeface="Arial"/>
                <a:cs typeface="Arial"/>
              </a:rPr>
              <a:t>s</a:t>
            </a:r>
            <a:r>
              <a:rPr sz="2897" b="1" spc="14" dirty="0">
                <a:latin typeface="Arial"/>
                <a:cs typeface="Arial"/>
              </a:rPr>
              <a:t>e</a:t>
            </a:r>
            <a:r>
              <a:rPr sz="2897" b="1" dirty="0">
                <a:latin typeface="Arial"/>
                <a:cs typeface="Arial"/>
              </a:rPr>
              <a:t>s </a:t>
            </a:r>
            <a:r>
              <a:rPr sz="2897" b="1" spc="-9" dirty="0">
                <a:latin typeface="Arial"/>
                <a:cs typeface="Arial"/>
              </a:rPr>
              <a:t>F</a:t>
            </a:r>
            <a:r>
              <a:rPr sz="2897" b="1" dirty="0">
                <a:latin typeface="Arial"/>
                <a:cs typeface="Arial"/>
              </a:rPr>
              <a:t>rom </a:t>
            </a:r>
            <a:endParaRPr sz="2897" dirty="0">
              <a:latin typeface="Arial"/>
              <a:cs typeface="Arial"/>
            </a:endParaRPr>
          </a:p>
          <a:p>
            <a:pPr marL="13141" marR="7495">
              <a:lnSpc>
                <a:spcPts val="3331"/>
              </a:lnSpc>
            </a:pPr>
            <a:r>
              <a:rPr sz="2897" b="1" spc="-9" dirty="0">
                <a:latin typeface="Arial"/>
                <a:cs typeface="Arial"/>
              </a:rPr>
              <a:t>S</a:t>
            </a:r>
            <a:r>
              <a:rPr sz="2897" b="1" spc="4" dirty="0">
                <a:latin typeface="Arial"/>
                <a:cs typeface="Arial"/>
              </a:rPr>
              <a:t>c</a:t>
            </a:r>
            <a:r>
              <a:rPr sz="2897" b="1" dirty="0">
                <a:latin typeface="Arial"/>
                <a:cs typeface="Arial"/>
              </a:rPr>
              <a:t>r</a:t>
            </a:r>
            <a:r>
              <a:rPr sz="2897" b="1" spc="4" dirty="0">
                <a:latin typeface="Arial"/>
                <a:cs typeface="Arial"/>
              </a:rPr>
              <a:t>a</a:t>
            </a:r>
            <a:r>
              <a:rPr sz="2897" b="1" spc="-9" dirty="0">
                <a:latin typeface="Arial"/>
                <a:cs typeface="Arial"/>
              </a:rPr>
              <a:t>p</a:t>
            </a:r>
            <a:r>
              <a:rPr sz="2897" b="1" spc="14" dirty="0">
                <a:latin typeface="Arial"/>
                <a:cs typeface="Arial"/>
              </a:rPr>
              <a:t>e</a:t>
            </a:r>
            <a:r>
              <a:rPr sz="2897" b="1" dirty="0">
                <a:latin typeface="Arial"/>
                <a:cs typeface="Arial"/>
              </a:rPr>
              <a:t>r</a:t>
            </a:r>
            <a:r>
              <a:rPr sz="2897" b="1" spc="4" dirty="0">
                <a:latin typeface="Arial"/>
                <a:cs typeface="Arial"/>
              </a:rPr>
              <a:t>s</a:t>
            </a:r>
            <a:r>
              <a:rPr sz="2897" b="1" dirty="0">
                <a:latin typeface="Arial"/>
                <a:cs typeface="Arial"/>
              </a:rPr>
              <a:t>. </a:t>
            </a:r>
            <a:r>
              <a:rPr sz="2483" spc="-52" dirty="0">
                <a:latin typeface="Arial"/>
                <a:cs typeface="Arial"/>
              </a:rPr>
              <a:t>M</a:t>
            </a:r>
            <a:r>
              <a:rPr sz="2483" dirty="0">
                <a:latin typeface="Arial"/>
                <a:cs typeface="Arial"/>
              </a:rPr>
              <a:t>e</a:t>
            </a:r>
            <a:r>
              <a:rPr sz="2483" spc="-56" dirty="0">
                <a:latin typeface="Arial"/>
                <a:cs typeface="Arial"/>
              </a:rPr>
              <a:t>c</a:t>
            </a:r>
            <a:r>
              <a:rPr sz="2483" dirty="0">
                <a:latin typeface="Arial"/>
                <a:cs typeface="Arial"/>
              </a:rPr>
              <a:t>han</a:t>
            </a:r>
            <a:r>
              <a:rPr sz="2483" spc="-78" dirty="0">
                <a:latin typeface="Arial"/>
                <a:cs typeface="Arial"/>
              </a:rPr>
              <a:t>i</a:t>
            </a:r>
            <a:r>
              <a:rPr sz="2483" spc="-30" dirty="0">
                <a:latin typeface="Arial"/>
                <a:cs typeface="Arial"/>
              </a:rPr>
              <a:t>s</a:t>
            </a:r>
            <a:r>
              <a:rPr sz="2483" dirty="0">
                <a:latin typeface="Arial"/>
                <a:cs typeface="Arial"/>
              </a:rPr>
              <a:t>m to</a:t>
            </a:r>
            <a:r>
              <a:rPr sz="2483" spc="-108" dirty="0">
                <a:latin typeface="Arial"/>
                <a:cs typeface="Arial"/>
              </a:rPr>
              <a:t> </a:t>
            </a:r>
            <a:r>
              <a:rPr sz="2483" dirty="0">
                <a:latin typeface="Arial"/>
                <a:cs typeface="Arial"/>
              </a:rPr>
              <a:t>h</a:t>
            </a:r>
            <a:r>
              <a:rPr sz="2483" spc="-46" dirty="0">
                <a:latin typeface="Arial"/>
                <a:cs typeface="Arial"/>
              </a:rPr>
              <a:t>i</a:t>
            </a:r>
            <a:r>
              <a:rPr sz="2483" dirty="0">
                <a:latin typeface="Arial"/>
                <a:cs typeface="Arial"/>
              </a:rPr>
              <a:t>de</a:t>
            </a:r>
            <a:r>
              <a:rPr sz="2483" spc="-77" dirty="0">
                <a:latin typeface="Arial"/>
                <a:cs typeface="Arial"/>
              </a:rPr>
              <a:t> </a:t>
            </a:r>
            <a:r>
              <a:rPr sz="2483" dirty="0">
                <a:latin typeface="Arial"/>
                <a:cs typeface="Arial"/>
              </a:rPr>
              <a:t>yo</a:t>
            </a:r>
            <a:r>
              <a:rPr sz="2483" spc="-82" dirty="0">
                <a:latin typeface="Arial"/>
                <a:cs typeface="Arial"/>
              </a:rPr>
              <a:t>u</a:t>
            </a:r>
            <a:r>
              <a:rPr sz="2483" dirty="0">
                <a:latin typeface="Arial"/>
                <a:cs typeface="Arial"/>
              </a:rPr>
              <a:t>r email</a:t>
            </a:r>
            <a:r>
              <a:rPr sz="2483" spc="-144" dirty="0">
                <a:latin typeface="Arial"/>
                <a:cs typeface="Arial"/>
              </a:rPr>
              <a:t> </a:t>
            </a:r>
            <a:r>
              <a:rPr sz="2483" dirty="0">
                <a:latin typeface="Arial"/>
                <a:cs typeface="Arial"/>
              </a:rPr>
              <a:t>ad</a:t>
            </a:r>
            <a:r>
              <a:rPr sz="2483" spc="-103" dirty="0">
                <a:latin typeface="Arial"/>
                <a:cs typeface="Arial"/>
              </a:rPr>
              <a:t>d</a:t>
            </a:r>
            <a:r>
              <a:rPr sz="2483" dirty="0">
                <a:latin typeface="Arial"/>
                <a:cs typeface="Arial"/>
              </a:rPr>
              <a:t>res</a:t>
            </a:r>
            <a:r>
              <a:rPr sz="2483" spc="-97" dirty="0">
                <a:latin typeface="Arial"/>
                <a:cs typeface="Arial"/>
              </a:rPr>
              <a:t>s</a:t>
            </a:r>
            <a:r>
              <a:rPr sz="2483" dirty="0">
                <a:latin typeface="Arial"/>
                <a:cs typeface="Arial"/>
              </a:rPr>
              <a:t>, </a:t>
            </a:r>
          </a:p>
          <a:p>
            <a:pPr marL="13141" marR="7495">
              <a:lnSpc>
                <a:spcPts val="2855"/>
              </a:lnSpc>
            </a:pPr>
            <a:r>
              <a:rPr sz="2483" dirty="0">
                <a:latin typeface="Arial"/>
                <a:cs typeface="Arial"/>
              </a:rPr>
              <a:t>req</a:t>
            </a:r>
            <a:r>
              <a:rPr sz="2483" spc="-103" dirty="0">
                <a:latin typeface="Arial"/>
                <a:cs typeface="Arial"/>
              </a:rPr>
              <a:t>u</a:t>
            </a:r>
            <a:r>
              <a:rPr sz="2483" spc="-4" dirty="0">
                <a:latin typeface="Arial"/>
                <a:cs typeface="Arial"/>
              </a:rPr>
              <a:t>i</a:t>
            </a:r>
            <a:r>
              <a:rPr sz="2483" dirty="0">
                <a:latin typeface="Arial"/>
                <a:cs typeface="Arial"/>
              </a:rPr>
              <a:t>re </a:t>
            </a:r>
            <a:r>
              <a:rPr sz="2483" spc="-97" dirty="0">
                <a:latin typeface="Arial"/>
                <a:cs typeface="Arial"/>
              </a:rPr>
              <a:t>u</a:t>
            </a:r>
            <a:r>
              <a:rPr sz="2483" dirty="0">
                <a:latin typeface="Arial"/>
                <a:cs typeface="Arial"/>
              </a:rPr>
              <a:t>sers</a:t>
            </a:r>
            <a:r>
              <a:rPr sz="2483" spc="-113" dirty="0">
                <a:latin typeface="Arial"/>
                <a:cs typeface="Arial"/>
              </a:rPr>
              <a:t> </a:t>
            </a:r>
            <a:r>
              <a:rPr sz="2483" dirty="0">
                <a:latin typeface="Arial"/>
                <a:cs typeface="Arial"/>
              </a:rPr>
              <a:t>to </a:t>
            </a:r>
            <a:r>
              <a:rPr sz="2483" spc="-87" dirty="0">
                <a:latin typeface="Arial"/>
                <a:cs typeface="Arial"/>
              </a:rPr>
              <a:t>s</a:t>
            </a:r>
            <a:r>
              <a:rPr sz="2483" dirty="0">
                <a:latin typeface="Arial"/>
                <a:cs typeface="Arial"/>
              </a:rPr>
              <a:t>o</a:t>
            </a:r>
            <a:r>
              <a:rPr sz="2483" spc="-30" dirty="0">
                <a:latin typeface="Arial"/>
                <a:cs typeface="Arial"/>
              </a:rPr>
              <a:t>lv</a:t>
            </a:r>
            <a:r>
              <a:rPr sz="2483" dirty="0">
                <a:latin typeface="Arial"/>
                <a:cs typeface="Arial"/>
              </a:rPr>
              <a:t>e a CA</a:t>
            </a:r>
            <a:r>
              <a:rPr sz="2483" spc="-165" dirty="0">
                <a:latin typeface="Arial"/>
                <a:cs typeface="Arial"/>
              </a:rPr>
              <a:t>P</a:t>
            </a:r>
            <a:r>
              <a:rPr sz="2483" dirty="0">
                <a:latin typeface="Arial"/>
                <a:cs typeface="Arial"/>
              </a:rPr>
              <a:t>TCHA</a:t>
            </a:r>
            <a:r>
              <a:rPr sz="2483" spc="-144" dirty="0">
                <a:latin typeface="Arial"/>
                <a:cs typeface="Arial"/>
              </a:rPr>
              <a:t> </a:t>
            </a:r>
            <a:r>
              <a:rPr sz="2483" dirty="0">
                <a:latin typeface="Arial"/>
                <a:cs typeface="Arial"/>
              </a:rPr>
              <a:t>befo</a:t>
            </a:r>
            <a:r>
              <a:rPr sz="2483" spc="-118" dirty="0">
                <a:latin typeface="Arial"/>
                <a:cs typeface="Arial"/>
              </a:rPr>
              <a:t>r</a:t>
            </a:r>
            <a:r>
              <a:rPr sz="2483" dirty="0">
                <a:latin typeface="Arial"/>
                <a:cs typeface="Arial"/>
              </a:rPr>
              <a:t>e sh</a:t>
            </a:r>
            <a:r>
              <a:rPr sz="2483" spc="-123" dirty="0">
                <a:latin typeface="Arial"/>
                <a:cs typeface="Arial"/>
              </a:rPr>
              <a:t>o</a:t>
            </a:r>
            <a:r>
              <a:rPr sz="2483" spc="-26" dirty="0">
                <a:latin typeface="Arial"/>
                <a:cs typeface="Arial"/>
              </a:rPr>
              <a:t>w</a:t>
            </a:r>
            <a:r>
              <a:rPr sz="2483" dirty="0">
                <a:latin typeface="Arial"/>
                <a:cs typeface="Arial"/>
              </a:rPr>
              <a:t>ing </a:t>
            </a:r>
          </a:p>
          <a:p>
            <a:pPr marL="13141" marR="7495">
              <a:lnSpc>
                <a:spcPts val="2855"/>
              </a:lnSpc>
            </a:pPr>
            <a:r>
              <a:rPr sz="2483" dirty="0">
                <a:latin typeface="Arial"/>
                <a:cs typeface="Arial"/>
              </a:rPr>
              <a:t>y</a:t>
            </a:r>
            <a:r>
              <a:rPr sz="2483" spc="-56" dirty="0">
                <a:latin typeface="Arial"/>
                <a:cs typeface="Arial"/>
              </a:rPr>
              <a:t>o</a:t>
            </a:r>
            <a:r>
              <a:rPr sz="2483" dirty="0">
                <a:latin typeface="Arial"/>
                <a:cs typeface="Arial"/>
              </a:rPr>
              <a:t>ur e</a:t>
            </a:r>
            <a:r>
              <a:rPr sz="2483" spc="-133" dirty="0">
                <a:latin typeface="Arial"/>
                <a:cs typeface="Arial"/>
              </a:rPr>
              <a:t>m</a:t>
            </a:r>
            <a:r>
              <a:rPr sz="2483" dirty="0">
                <a:latin typeface="Arial"/>
                <a:cs typeface="Arial"/>
              </a:rPr>
              <a:t>a</a:t>
            </a:r>
            <a:r>
              <a:rPr sz="2483" spc="-30" dirty="0">
                <a:latin typeface="Arial"/>
                <a:cs typeface="Arial"/>
              </a:rPr>
              <a:t>i</a:t>
            </a:r>
            <a:r>
              <a:rPr sz="2483" dirty="0">
                <a:latin typeface="Arial"/>
                <a:cs typeface="Arial"/>
              </a:rPr>
              <a:t>l </a:t>
            </a:r>
            <a:r>
              <a:rPr sz="2483" spc="-52" dirty="0">
                <a:latin typeface="Arial"/>
                <a:cs typeface="Arial"/>
              </a:rPr>
              <a:t>a</a:t>
            </a:r>
            <a:r>
              <a:rPr sz="2483" dirty="0">
                <a:latin typeface="Arial"/>
                <a:cs typeface="Arial"/>
              </a:rPr>
              <a:t>ddre</a:t>
            </a:r>
            <a:r>
              <a:rPr sz="2483" spc="-123" dirty="0">
                <a:latin typeface="Arial"/>
                <a:cs typeface="Arial"/>
              </a:rPr>
              <a:t>s</a:t>
            </a:r>
            <a:r>
              <a:rPr sz="2483" dirty="0">
                <a:latin typeface="Arial"/>
                <a:cs typeface="Arial"/>
              </a:rPr>
              <a:t>s</a:t>
            </a:r>
          </a:p>
          <a:p>
            <a:pPr marL="13141">
              <a:lnSpc>
                <a:spcPts val="3331"/>
              </a:lnSpc>
              <a:spcBef>
                <a:spcPts val="239"/>
              </a:spcBef>
            </a:pPr>
            <a:r>
              <a:rPr sz="2897" b="1" spc="-9" dirty="0">
                <a:latin typeface="Arial"/>
                <a:cs typeface="Arial"/>
              </a:rPr>
              <a:t>On</a:t>
            </a:r>
            <a:r>
              <a:rPr sz="2897" b="1" spc="9" dirty="0">
                <a:latin typeface="Arial"/>
                <a:cs typeface="Arial"/>
              </a:rPr>
              <a:t>l</a:t>
            </a:r>
            <a:r>
              <a:rPr sz="2897" b="1" dirty="0">
                <a:latin typeface="Arial"/>
                <a:cs typeface="Arial"/>
              </a:rPr>
              <a:t>i</a:t>
            </a:r>
            <a:r>
              <a:rPr sz="2897" b="1" spc="-9" dirty="0">
                <a:latin typeface="Arial"/>
                <a:cs typeface="Arial"/>
              </a:rPr>
              <a:t>n</a:t>
            </a:r>
            <a:r>
              <a:rPr sz="2897" b="1" dirty="0">
                <a:latin typeface="Arial"/>
                <a:cs typeface="Arial"/>
              </a:rPr>
              <a:t>e </a:t>
            </a:r>
            <a:r>
              <a:rPr sz="2897" b="1" spc="-9" dirty="0">
                <a:latin typeface="Arial"/>
                <a:cs typeface="Arial"/>
              </a:rPr>
              <a:t>Po</a:t>
            </a:r>
            <a:r>
              <a:rPr sz="2897" b="1" dirty="0">
                <a:latin typeface="Arial"/>
                <a:cs typeface="Arial"/>
              </a:rPr>
              <a:t>ll</a:t>
            </a:r>
            <a:r>
              <a:rPr sz="2897" b="1" spc="4" dirty="0">
                <a:latin typeface="Arial"/>
                <a:cs typeface="Arial"/>
              </a:rPr>
              <a:t>s</a:t>
            </a:r>
            <a:r>
              <a:rPr sz="2897" b="1" dirty="0">
                <a:latin typeface="Arial"/>
                <a:cs typeface="Arial"/>
              </a:rPr>
              <a:t>. </a:t>
            </a:r>
            <a:r>
              <a:rPr sz="2483" spc="-20" dirty="0">
                <a:latin typeface="Arial"/>
                <a:cs typeface="Arial"/>
              </a:rPr>
              <a:t>Y</a:t>
            </a:r>
            <a:r>
              <a:rPr sz="2483" spc="-35" dirty="0">
                <a:latin typeface="Arial"/>
                <a:cs typeface="Arial"/>
              </a:rPr>
              <a:t>o</a:t>
            </a:r>
            <a:r>
              <a:rPr sz="2483" dirty="0">
                <a:latin typeface="Arial"/>
                <a:cs typeface="Arial"/>
              </a:rPr>
              <a:t>u c</a:t>
            </a:r>
            <a:r>
              <a:rPr sz="2483" spc="-97" dirty="0">
                <a:latin typeface="Arial"/>
                <a:cs typeface="Arial"/>
              </a:rPr>
              <a:t>a</a:t>
            </a:r>
            <a:r>
              <a:rPr sz="2483" dirty="0">
                <a:latin typeface="Arial"/>
                <a:cs typeface="Arial"/>
              </a:rPr>
              <a:t>nnot</a:t>
            </a:r>
            <a:r>
              <a:rPr sz="2483" spc="-118" dirty="0">
                <a:latin typeface="Arial"/>
                <a:cs typeface="Arial"/>
              </a:rPr>
              <a:t> </a:t>
            </a:r>
            <a:r>
              <a:rPr sz="2483" dirty="0">
                <a:latin typeface="Arial"/>
                <a:cs typeface="Arial"/>
              </a:rPr>
              <a:t>trust</a:t>
            </a:r>
            <a:r>
              <a:rPr sz="2483" spc="-123" dirty="0">
                <a:latin typeface="Arial"/>
                <a:cs typeface="Arial"/>
              </a:rPr>
              <a:t> </a:t>
            </a:r>
            <a:r>
              <a:rPr sz="2483" dirty="0">
                <a:latin typeface="Arial"/>
                <a:cs typeface="Arial"/>
              </a:rPr>
              <a:t>the</a:t>
            </a:r>
            <a:r>
              <a:rPr sz="2483" spc="-92" dirty="0">
                <a:latin typeface="Arial"/>
                <a:cs typeface="Arial"/>
              </a:rPr>
              <a:t> </a:t>
            </a:r>
            <a:r>
              <a:rPr sz="2483" dirty="0">
                <a:latin typeface="Arial"/>
                <a:cs typeface="Arial"/>
              </a:rPr>
              <a:t>results </a:t>
            </a:r>
            <a:r>
              <a:rPr sz="2483" spc="-190" dirty="0">
                <a:latin typeface="Arial"/>
                <a:cs typeface="Arial"/>
              </a:rPr>
              <a:t>o</a:t>
            </a:r>
            <a:r>
              <a:rPr sz="2483" dirty="0">
                <a:latin typeface="Arial"/>
                <a:cs typeface="Arial"/>
              </a:rPr>
              <a:t>f an </a:t>
            </a:r>
          </a:p>
          <a:p>
            <a:pPr marL="13141">
              <a:lnSpc>
                <a:spcPts val="2855"/>
              </a:lnSpc>
            </a:pPr>
            <a:r>
              <a:rPr sz="2483">
                <a:latin typeface="Arial"/>
                <a:cs typeface="Arial"/>
              </a:rPr>
              <a:t>onl</a:t>
            </a:r>
            <a:r>
              <a:rPr sz="2483" spc="-66">
                <a:latin typeface="Arial"/>
                <a:cs typeface="Arial"/>
              </a:rPr>
              <a:t>i</a:t>
            </a:r>
            <a:r>
              <a:rPr sz="2483">
                <a:latin typeface="Arial"/>
                <a:cs typeface="Arial"/>
              </a:rPr>
              <a:t>ne </a:t>
            </a:r>
            <a:r>
              <a:rPr lang="en-US" sz="2483">
                <a:latin typeface="Arial"/>
                <a:cs typeface="Arial"/>
              </a:rPr>
              <a:t>p</a:t>
            </a:r>
            <a:r>
              <a:rPr sz="2483" spc="-118">
                <a:latin typeface="Arial"/>
                <a:cs typeface="Arial"/>
              </a:rPr>
              <a:t>o</a:t>
            </a:r>
            <a:r>
              <a:rPr sz="2483" spc="-4">
                <a:latin typeface="Arial"/>
                <a:cs typeface="Arial"/>
              </a:rPr>
              <a:t>l</a:t>
            </a:r>
            <a:r>
              <a:rPr sz="2483">
                <a:latin typeface="Arial"/>
                <a:cs typeface="Arial"/>
              </a:rPr>
              <a:t>l </a:t>
            </a:r>
            <a:r>
              <a:rPr sz="2483" dirty="0">
                <a:latin typeface="Arial"/>
                <a:cs typeface="Arial"/>
              </a:rPr>
              <a:t>b</a:t>
            </a:r>
            <a:r>
              <a:rPr sz="2483" spc="-78" dirty="0">
                <a:latin typeface="Arial"/>
                <a:cs typeface="Arial"/>
              </a:rPr>
              <a:t>e</a:t>
            </a:r>
            <a:r>
              <a:rPr sz="2483" dirty="0">
                <a:latin typeface="Arial"/>
                <a:cs typeface="Arial"/>
              </a:rPr>
              <a:t>ca</a:t>
            </a:r>
            <a:r>
              <a:rPr sz="2483" spc="-82" dirty="0">
                <a:latin typeface="Arial"/>
                <a:cs typeface="Arial"/>
              </a:rPr>
              <a:t>u</a:t>
            </a:r>
            <a:r>
              <a:rPr sz="2483" dirty="0">
                <a:latin typeface="Arial"/>
                <a:cs typeface="Arial"/>
              </a:rPr>
              <a:t>se a</a:t>
            </a:r>
            <a:r>
              <a:rPr sz="2483" spc="-123" dirty="0">
                <a:latin typeface="Arial"/>
                <a:cs typeface="Arial"/>
              </a:rPr>
              <a:t>n</a:t>
            </a:r>
            <a:r>
              <a:rPr sz="2483" dirty="0">
                <a:latin typeface="Arial"/>
                <a:cs typeface="Arial"/>
              </a:rPr>
              <a:t>ybo</a:t>
            </a:r>
            <a:r>
              <a:rPr sz="2483" spc="-108" dirty="0">
                <a:latin typeface="Arial"/>
                <a:cs typeface="Arial"/>
              </a:rPr>
              <a:t>d</a:t>
            </a:r>
            <a:r>
              <a:rPr sz="2483" dirty="0">
                <a:latin typeface="Arial"/>
                <a:cs typeface="Arial"/>
              </a:rPr>
              <a:t>y </a:t>
            </a:r>
            <a:r>
              <a:rPr sz="2483" spc="-66" dirty="0">
                <a:latin typeface="Arial"/>
                <a:cs typeface="Arial"/>
              </a:rPr>
              <a:t>c</a:t>
            </a:r>
            <a:r>
              <a:rPr sz="2483" dirty="0">
                <a:latin typeface="Arial"/>
                <a:cs typeface="Arial"/>
              </a:rPr>
              <a:t>ou</a:t>
            </a:r>
            <a:r>
              <a:rPr sz="2483" spc="-56" dirty="0">
                <a:latin typeface="Arial"/>
                <a:cs typeface="Arial"/>
              </a:rPr>
              <a:t>l</a:t>
            </a:r>
            <a:r>
              <a:rPr sz="2483" dirty="0">
                <a:latin typeface="Arial"/>
                <a:cs typeface="Arial"/>
              </a:rPr>
              <a:t>d</a:t>
            </a:r>
            <a:r>
              <a:rPr sz="2483" spc="-51" dirty="0">
                <a:latin typeface="Arial"/>
                <a:cs typeface="Arial"/>
              </a:rPr>
              <a:t> </a:t>
            </a:r>
            <a:r>
              <a:rPr sz="2483" spc="-4" dirty="0">
                <a:latin typeface="Arial"/>
                <a:cs typeface="Arial"/>
              </a:rPr>
              <a:t>j</a:t>
            </a:r>
            <a:r>
              <a:rPr sz="2483" dirty="0">
                <a:latin typeface="Arial"/>
                <a:cs typeface="Arial"/>
              </a:rPr>
              <a:t>u</a:t>
            </a:r>
            <a:r>
              <a:rPr sz="2483" spc="-56" dirty="0">
                <a:latin typeface="Arial"/>
                <a:cs typeface="Arial"/>
              </a:rPr>
              <a:t>s</a:t>
            </a:r>
            <a:r>
              <a:rPr sz="2483" dirty="0">
                <a:latin typeface="Arial"/>
                <a:cs typeface="Arial"/>
              </a:rPr>
              <a:t>t </a:t>
            </a:r>
            <a:r>
              <a:rPr sz="2483" spc="-56" dirty="0">
                <a:latin typeface="Arial"/>
                <a:cs typeface="Arial"/>
              </a:rPr>
              <a:t>w</a:t>
            </a:r>
            <a:r>
              <a:rPr sz="2483" dirty="0">
                <a:latin typeface="Arial"/>
                <a:cs typeface="Arial"/>
              </a:rPr>
              <a:t>rite a </a:t>
            </a:r>
          </a:p>
          <a:p>
            <a:pPr marL="13141">
              <a:lnSpc>
                <a:spcPts val="2855"/>
              </a:lnSpc>
            </a:pPr>
            <a:r>
              <a:rPr sz="2483" dirty="0">
                <a:latin typeface="Arial"/>
                <a:cs typeface="Arial"/>
              </a:rPr>
              <a:t>pro</a:t>
            </a:r>
            <a:r>
              <a:rPr sz="2483" spc="-103" dirty="0">
                <a:latin typeface="Arial"/>
                <a:cs typeface="Arial"/>
              </a:rPr>
              <a:t>g</a:t>
            </a:r>
            <a:r>
              <a:rPr sz="2483" dirty="0">
                <a:latin typeface="Arial"/>
                <a:cs typeface="Arial"/>
              </a:rPr>
              <a:t>ram </a:t>
            </a:r>
            <a:r>
              <a:rPr sz="2483" spc="-123" dirty="0">
                <a:latin typeface="Arial"/>
                <a:cs typeface="Arial"/>
              </a:rPr>
              <a:t>t</a:t>
            </a:r>
            <a:r>
              <a:rPr sz="2483" dirty="0">
                <a:latin typeface="Arial"/>
                <a:cs typeface="Arial"/>
              </a:rPr>
              <a:t>o </a:t>
            </a:r>
            <a:r>
              <a:rPr sz="2483" spc="-71" dirty="0">
                <a:latin typeface="Arial"/>
                <a:cs typeface="Arial"/>
              </a:rPr>
              <a:t>v</a:t>
            </a:r>
            <a:r>
              <a:rPr sz="2483" dirty="0">
                <a:latin typeface="Arial"/>
                <a:cs typeface="Arial"/>
              </a:rPr>
              <a:t>ote f</a:t>
            </a:r>
            <a:r>
              <a:rPr sz="2483" spc="-133" dirty="0">
                <a:latin typeface="Arial"/>
                <a:cs typeface="Arial"/>
              </a:rPr>
              <a:t>o</a:t>
            </a:r>
            <a:r>
              <a:rPr sz="2483" dirty="0">
                <a:latin typeface="Arial"/>
                <a:cs typeface="Arial"/>
              </a:rPr>
              <a:t>r their fa</a:t>
            </a:r>
            <a:r>
              <a:rPr sz="2483" spc="-221" dirty="0">
                <a:latin typeface="Arial"/>
                <a:cs typeface="Arial"/>
              </a:rPr>
              <a:t>v</a:t>
            </a:r>
            <a:r>
              <a:rPr sz="2483" dirty="0">
                <a:latin typeface="Arial"/>
                <a:cs typeface="Arial"/>
              </a:rPr>
              <a:t>or</a:t>
            </a:r>
            <a:r>
              <a:rPr sz="2483" spc="-46" dirty="0">
                <a:latin typeface="Arial"/>
                <a:cs typeface="Arial"/>
              </a:rPr>
              <a:t>i</a:t>
            </a:r>
            <a:r>
              <a:rPr sz="2483" dirty="0">
                <a:latin typeface="Arial"/>
                <a:cs typeface="Arial"/>
              </a:rPr>
              <a:t>te</a:t>
            </a:r>
            <a:r>
              <a:rPr sz="2483" spc="-51" dirty="0">
                <a:latin typeface="Arial"/>
                <a:cs typeface="Arial"/>
              </a:rPr>
              <a:t> </a:t>
            </a:r>
            <a:r>
              <a:rPr sz="2483" dirty="0">
                <a:latin typeface="Arial"/>
                <a:cs typeface="Arial"/>
              </a:rPr>
              <a:t>opt</a:t>
            </a:r>
            <a:r>
              <a:rPr sz="2483" spc="-87" dirty="0">
                <a:latin typeface="Arial"/>
                <a:cs typeface="Arial"/>
              </a:rPr>
              <a:t>i</a:t>
            </a:r>
            <a:r>
              <a:rPr sz="2483" spc="-35" dirty="0">
                <a:latin typeface="Arial"/>
                <a:cs typeface="Arial"/>
              </a:rPr>
              <a:t>o</a:t>
            </a:r>
            <a:r>
              <a:rPr sz="2483" dirty="0">
                <a:latin typeface="Arial"/>
                <a:cs typeface="Arial"/>
              </a:rPr>
              <a:t>n t</a:t>
            </a:r>
            <a:r>
              <a:rPr sz="2483" spc="-92" dirty="0">
                <a:latin typeface="Arial"/>
                <a:cs typeface="Arial"/>
              </a:rPr>
              <a:t>h</a:t>
            </a:r>
            <a:r>
              <a:rPr sz="2483" dirty="0">
                <a:latin typeface="Arial"/>
                <a:cs typeface="Arial"/>
              </a:rPr>
              <a:t>ous</a:t>
            </a:r>
            <a:r>
              <a:rPr sz="2483" spc="-108" dirty="0">
                <a:latin typeface="Arial"/>
                <a:cs typeface="Arial"/>
              </a:rPr>
              <a:t>a</a:t>
            </a:r>
            <a:r>
              <a:rPr sz="2483" dirty="0">
                <a:latin typeface="Arial"/>
                <a:cs typeface="Arial"/>
              </a:rPr>
              <a:t>nds </a:t>
            </a:r>
            <a:r>
              <a:rPr sz="2483" spc="-123" dirty="0">
                <a:latin typeface="Arial"/>
                <a:cs typeface="Arial"/>
              </a:rPr>
              <a:t>o</a:t>
            </a:r>
            <a:r>
              <a:rPr sz="2483" dirty="0">
                <a:latin typeface="Arial"/>
                <a:cs typeface="Arial"/>
              </a:rPr>
              <a:t>f </a:t>
            </a:r>
          </a:p>
          <a:p>
            <a:pPr marL="13141">
              <a:lnSpc>
                <a:spcPts val="2855"/>
              </a:lnSpc>
            </a:pPr>
            <a:r>
              <a:rPr sz="2483" dirty="0">
                <a:latin typeface="Arial"/>
                <a:cs typeface="Arial"/>
              </a:rPr>
              <a:t>t</a:t>
            </a:r>
            <a:r>
              <a:rPr sz="2483" spc="-20" dirty="0">
                <a:latin typeface="Arial"/>
                <a:cs typeface="Arial"/>
              </a:rPr>
              <a:t>i</a:t>
            </a:r>
            <a:r>
              <a:rPr sz="2483" spc="-52" dirty="0">
                <a:latin typeface="Arial"/>
                <a:cs typeface="Arial"/>
              </a:rPr>
              <a:t>m</a:t>
            </a:r>
            <a:r>
              <a:rPr sz="2483" dirty="0">
                <a:latin typeface="Arial"/>
                <a:cs typeface="Arial"/>
              </a:rPr>
              <a:t>e</a:t>
            </a:r>
            <a:r>
              <a:rPr sz="2483" spc="-56" dirty="0">
                <a:latin typeface="Arial"/>
                <a:cs typeface="Arial"/>
              </a:rPr>
              <a:t>s</a:t>
            </a:r>
            <a:r>
              <a:rPr sz="2483" dirty="0">
                <a:latin typeface="Arial"/>
                <a:cs typeface="Arial"/>
              </a:rPr>
              <a:t>.</a:t>
            </a:r>
          </a:p>
        </p:txBody>
      </p:sp>
      <p:sp>
        <p:nvSpPr>
          <p:cNvPr id="6" name="object 6"/>
          <p:cNvSpPr txBox="1"/>
          <p:nvPr/>
        </p:nvSpPr>
        <p:spPr>
          <a:xfrm>
            <a:off x="947463" y="2658990"/>
            <a:ext cx="273703" cy="750350"/>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001"/>
              </a:spcBef>
            </a:pPr>
            <a:r>
              <a:rPr sz="2173" dirty="0">
                <a:solidFill>
                  <a:srgbClr val="006600"/>
                </a:solidFill>
                <a:latin typeface="Wingdings"/>
                <a:cs typeface="Wingdings"/>
              </a:rPr>
              <a:t></a:t>
            </a:r>
            <a:endParaRPr sz="2173">
              <a:latin typeface="Wingdings"/>
              <a:cs typeface="Wingdings"/>
            </a:endParaRPr>
          </a:p>
        </p:txBody>
      </p:sp>
      <p:sp>
        <p:nvSpPr>
          <p:cNvPr id="5" name="object 5"/>
          <p:cNvSpPr txBox="1"/>
          <p:nvPr/>
        </p:nvSpPr>
        <p:spPr>
          <a:xfrm>
            <a:off x="947463" y="4568374"/>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7</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228947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15"/>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4" name="object 14"/>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3" name="object 13"/>
          <p:cNvSpPr txBox="1"/>
          <p:nvPr/>
        </p:nvSpPr>
        <p:spPr>
          <a:xfrm>
            <a:off x="943523" y="1453142"/>
            <a:ext cx="4431006" cy="499357"/>
          </a:xfrm>
          <a:prstGeom prst="rect">
            <a:avLst/>
          </a:prstGeom>
        </p:spPr>
        <p:txBody>
          <a:bodyPr wrap="square" lIns="0" tIns="0" rIns="0" bIns="0" rtlCol="0">
            <a:noAutofit/>
          </a:bodyPr>
          <a:lstStyle/>
          <a:p>
            <a:pPr marL="13141">
              <a:lnSpc>
                <a:spcPts val="3910"/>
              </a:lnSpc>
              <a:spcBef>
                <a:spcPts val="196"/>
              </a:spcBef>
            </a:pPr>
            <a:r>
              <a:rPr sz="3725" b="1" spc="-82" dirty="0">
                <a:solidFill>
                  <a:srgbClr val="006600"/>
                </a:solidFill>
                <a:latin typeface="Arial"/>
                <a:cs typeface="Arial"/>
              </a:rPr>
              <a:t>W</a:t>
            </a:r>
            <a:r>
              <a:rPr sz="3725" b="1" spc="-40" dirty="0">
                <a:solidFill>
                  <a:srgbClr val="006600"/>
                </a:solidFill>
                <a:latin typeface="Arial"/>
                <a:cs typeface="Arial"/>
              </a:rPr>
              <a:t>h</a:t>
            </a:r>
            <a:r>
              <a:rPr sz="3725" b="1" spc="-30" dirty="0">
                <a:solidFill>
                  <a:srgbClr val="006600"/>
                </a:solidFill>
                <a:latin typeface="Arial"/>
                <a:cs typeface="Arial"/>
              </a:rPr>
              <a:t>a</a:t>
            </a:r>
            <a:r>
              <a:rPr sz="3725" b="1" dirty="0">
                <a:solidFill>
                  <a:srgbClr val="006600"/>
                </a:solidFill>
                <a:latin typeface="Arial"/>
                <a:cs typeface="Arial"/>
              </a:rPr>
              <a:t>t</a:t>
            </a:r>
            <a:r>
              <a:rPr sz="3725" b="1" spc="-35" dirty="0">
                <a:solidFill>
                  <a:srgbClr val="006600"/>
                </a:solidFill>
                <a:latin typeface="Arial"/>
                <a:cs typeface="Arial"/>
              </a:rPr>
              <a:t> </a:t>
            </a:r>
            <a:r>
              <a:rPr sz="3725" b="1" spc="-9" dirty="0">
                <a:solidFill>
                  <a:srgbClr val="006600"/>
                </a:solidFill>
                <a:latin typeface="Arial"/>
                <a:cs typeface="Arial"/>
              </a:rPr>
              <a:t>i</a:t>
            </a:r>
            <a:r>
              <a:rPr sz="3725" b="1" dirty="0">
                <a:solidFill>
                  <a:srgbClr val="006600"/>
                </a:solidFill>
                <a:latin typeface="Arial"/>
                <a:cs typeface="Arial"/>
              </a:rPr>
              <a:t>s</a:t>
            </a:r>
            <a:r>
              <a:rPr sz="3725" b="1" spc="-51" dirty="0">
                <a:solidFill>
                  <a:srgbClr val="006600"/>
                </a:solidFill>
                <a:latin typeface="Arial"/>
                <a:cs typeface="Arial"/>
              </a:rPr>
              <a:t> </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a:t>
            </a:r>
            <a:r>
              <a:rPr sz="3725" b="1" spc="-52" dirty="0">
                <a:solidFill>
                  <a:srgbClr val="006600"/>
                </a:solidFill>
                <a:latin typeface="Arial"/>
                <a:cs typeface="Arial"/>
              </a:rPr>
              <a:t>H</a:t>
            </a:r>
            <a:r>
              <a:rPr sz="3725" b="1" spc="-61" dirty="0">
                <a:solidFill>
                  <a:srgbClr val="006600"/>
                </a:solidFill>
                <a:latin typeface="Arial"/>
                <a:cs typeface="Arial"/>
              </a:rPr>
              <a:t>A</a:t>
            </a:r>
            <a:r>
              <a:rPr sz="3725" b="1" dirty="0">
                <a:solidFill>
                  <a:srgbClr val="006600"/>
                </a:solidFill>
                <a:latin typeface="Arial"/>
                <a:cs typeface="Arial"/>
              </a:rPr>
              <a:t>?</a:t>
            </a:r>
            <a:endParaRPr sz="3725">
              <a:latin typeface="Arial"/>
              <a:cs typeface="Arial"/>
            </a:endParaRPr>
          </a:p>
        </p:txBody>
      </p:sp>
      <p:sp>
        <p:nvSpPr>
          <p:cNvPr id="12" name="object 12"/>
          <p:cNvSpPr txBox="1"/>
          <p:nvPr/>
        </p:nvSpPr>
        <p:spPr>
          <a:xfrm>
            <a:off x="1302271" y="2617203"/>
            <a:ext cx="5201514" cy="804226"/>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A </a:t>
            </a:r>
            <a:r>
              <a:rPr sz="2897" spc="4" dirty="0">
                <a:solidFill>
                  <a:srgbClr val="006600"/>
                </a:solidFill>
                <a:latin typeface="Arial"/>
                <a:cs typeface="Arial"/>
              </a:rPr>
              <a:t>p</a:t>
            </a:r>
            <a:r>
              <a:rPr sz="2897" spc="9" dirty="0">
                <a:solidFill>
                  <a:srgbClr val="006600"/>
                </a:solidFill>
                <a:latin typeface="Arial"/>
                <a:cs typeface="Arial"/>
              </a:rPr>
              <a:t>r</a:t>
            </a:r>
            <a:r>
              <a:rPr sz="2897" spc="-4" dirty="0">
                <a:solidFill>
                  <a:srgbClr val="006600"/>
                </a:solidFill>
                <a:latin typeface="Arial"/>
                <a:cs typeface="Arial"/>
              </a:rPr>
              <a:t>o</a:t>
            </a:r>
            <a:r>
              <a:rPr sz="2897" spc="4" dirty="0">
                <a:solidFill>
                  <a:srgbClr val="006600"/>
                </a:solidFill>
                <a:latin typeface="Arial"/>
                <a:cs typeface="Arial"/>
              </a:rPr>
              <a:t>g</a:t>
            </a:r>
            <a:r>
              <a:rPr sz="2897" spc="9" dirty="0">
                <a:solidFill>
                  <a:srgbClr val="006600"/>
                </a:solidFill>
                <a:latin typeface="Arial"/>
                <a:cs typeface="Arial"/>
              </a:rPr>
              <a:t>r</a:t>
            </a:r>
            <a:r>
              <a:rPr sz="2897" spc="4" dirty="0">
                <a:solidFill>
                  <a:srgbClr val="006600"/>
                </a:solidFill>
                <a:latin typeface="Arial"/>
                <a:cs typeface="Arial"/>
              </a:rPr>
              <a:t>a</a:t>
            </a:r>
            <a:r>
              <a:rPr sz="2897" dirty="0">
                <a:solidFill>
                  <a:srgbClr val="006600"/>
                </a:solidFill>
                <a:latin typeface="Arial"/>
                <a:cs typeface="Arial"/>
              </a:rPr>
              <a:t>m </a:t>
            </a:r>
            <a:r>
              <a:rPr sz="2897" dirty="0">
                <a:latin typeface="Arial"/>
                <a:cs typeface="Arial"/>
              </a:rPr>
              <a:t>t</a:t>
            </a:r>
            <a:r>
              <a:rPr sz="2897" spc="4" dirty="0">
                <a:latin typeface="Arial"/>
                <a:cs typeface="Arial"/>
              </a:rPr>
              <a:t>ha</a:t>
            </a:r>
            <a:r>
              <a:rPr sz="2897" dirty="0">
                <a:latin typeface="Arial"/>
                <a:cs typeface="Arial"/>
              </a:rPr>
              <a:t>t c</a:t>
            </a:r>
            <a:r>
              <a:rPr sz="2897" spc="4" dirty="0">
                <a:latin typeface="Arial"/>
                <a:cs typeface="Arial"/>
              </a:rPr>
              <a:t>a</a:t>
            </a:r>
            <a:r>
              <a:rPr sz="2897" dirty="0">
                <a:latin typeface="Arial"/>
                <a:cs typeface="Arial"/>
              </a:rPr>
              <a:t>n t</a:t>
            </a:r>
            <a:r>
              <a:rPr sz="2897" spc="4" dirty="0">
                <a:latin typeface="Arial"/>
                <a:cs typeface="Arial"/>
              </a:rPr>
              <a:t>e</a:t>
            </a:r>
            <a:r>
              <a:rPr sz="2897" spc="9" dirty="0">
                <a:latin typeface="Arial"/>
                <a:cs typeface="Arial"/>
              </a:rPr>
              <a:t>l</a:t>
            </a:r>
            <a:r>
              <a:rPr sz="2897" dirty="0">
                <a:latin typeface="Arial"/>
                <a:cs typeface="Arial"/>
              </a:rPr>
              <a:t>l w</a:t>
            </a:r>
            <a:r>
              <a:rPr sz="2897" spc="4" dirty="0">
                <a:latin typeface="Arial"/>
                <a:cs typeface="Arial"/>
              </a:rPr>
              <a:t>he</a:t>
            </a:r>
            <a:r>
              <a:rPr sz="2897" spc="-9" dirty="0">
                <a:latin typeface="Arial"/>
                <a:cs typeface="Arial"/>
              </a:rPr>
              <a:t>t</a:t>
            </a:r>
            <a:r>
              <a:rPr sz="2897" spc="14" dirty="0">
                <a:latin typeface="Arial"/>
                <a:cs typeface="Arial"/>
              </a:rPr>
              <a:t>h</a:t>
            </a:r>
            <a:r>
              <a:rPr sz="2897" spc="4" dirty="0">
                <a:latin typeface="Arial"/>
                <a:cs typeface="Arial"/>
              </a:rPr>
              <a:t>e</a:t>
            </a:r>
            <a:r>
              <a:rPr sz="2897" dirty="0">
                <a:latin typeface="Arial"/>
                <a:cs typeface="Arial"/>
              </a:rPr>
              <a:t>r</a:t>
            </a:r>
            <a:endParaRPr sz="2897">
              <a:latin typeface="Arial"/>
              <a:cs typeface="Arial"/>
            </a:endParaRPr>
          </a:p>
          <a:p>
            <a:pPr marL="13141" marR="55190">
              <a:lnSpc>
                <a:spcPts val="3228"/>
              </a:lnSpc>
              <a:spcBef>
                <a:spcPts val="7"/>
              </a:spcBef>
            </a:pPr>
            <a:r>
              <a:rPr sz="4346" spc="4" baseline="-1035" dirty="0">
                <a:latin typeface="Arial"/>
                <a:cs typeface="Arial"/>
              </a:rPr>
              <a:t>hu</a:t>
            </a:r>
            <a:r>
              <a:rPr sz="4346" baseline="-1035" dirty="0">
                <a:latin typeface="Arial"/>
                <a:cs typeface="Arial"/>
              </a:rPr>
              <a:t>m</a:t>
            </a:r>
            <a:r>
              <a:rPr sz="4346" spc="4" baseline="-1035" dirty="0">
                <a:latin typeface="Arial"/>
                <a:cs typeface="Arial"/>
              </a:rPr>
              <a:t>a</a:t>
            </a:r>
            <a:r>
              <a:rPr sz="4346" baseline="-1035" dirty="0">
                <a:latin typeface="Arial"/>
                <a:cs typeface="Arial"/>
              </a:rPr>
              <a:t>n </a:t>
            </a:r>
            <a:r>
              <a:rPr sz="4346" spc="4" baseline="-1035" dirty="0">
                <a:latin typeface="Arial"/>
                <a:cs typeface="Arial"/>
              </a:rPr>
              <a:t>o</a:t>
            </a:r>
            <a:r>
              <a:rPr sz="4346" baseline="-1035" dirty="0">
                <a:latin typeface="Arial"/>
                <a:cs typeface="Arial"/>
              </a:rPr>
              <a:t>r a </a:t>
            </a:r>
            <a:r>
              <a:rPr sz="4346" spc="9" baseline="-1035" dirty="0">
                <a:latin typeface="Arial"/>
                <a:cs typeface="Arial"/>
              </a:rPr>
              <a:t>c</a:t>
            </a:r>
            <a:r>
              <a:rPr sz="4346" spc="4" baseline="-1035" dirty="0">
                <a:latin typeface="Arial"/>
                <a:cs typeface="Arial"/>
              </a:rPr>
              <a:t>o</a:t>
            </a:r>
            <a:r>
              <a:rPr sz="4346" baseline="-1035" dirty="0">
                <a:latin typeface="Arial"/>
                <a:cs typeface="Arial"/>
              </a:rPr>
              <a:t>m</a:t>
            </a:r>
            <a:r>
              <a:rPr sz="4346" spc="-4" baseline="-1035" dirty="0">
                <a:latin typeface="Arial"/>
                <a:cs typeface="Arial"/>
              </a:rPr>
              <a:t>p</a:t>
            </a:r>
            <a:r>
              <a:rPr sz="4346" spc="14" baseline="-1035" dirty="0">
                <a:latin typeface="Arial"/>
                <a:cs typeface="Arial"/>
              </a:rPr>
              <a:t>u</a:t>
            </a:r>
            <a:r>
              <a:rPr sz="4346" baseline="-1035" dirty="0">
                <a:latin typeface="Arial"/>
                <a:cs typeface="Arial"/>
              </a:rPr>
              <a:t>t</a:t>
            </a:r>
            <a:r>
              <a:rPr sz="4346" spc="4" baseline="-1035" dirty="0">
                <a:latin typeface="Arial"/>
                <a:cs typeface="Arial"/>
              </a:rPr>
              <a:t>e</a:t>
            </a:r>
            <a:r>
              <a:rPr sz="4346" baseline="-1035" dirty="0">
                <a:latin typeface="Arial"/>
                <a:cs typeface="Arial"/>
              </a:rPr>
              <a:t>r.</a:t>
            </a:r>
            <a:endParaRPr sz="2897">
              <a:latin typeface="Arial"/>
              <a:cs typeface="Arial"/>
            </a:endParaRPr>
          </a:p>
        </p:txBody>
      </p:sp>
      <p:sp>
        <p:nvSpPr>
          <p:cNvPr id="11" name="object 11"/>
          <p:cNvSpPr txBox="1"/>
          <p:nvPr/>
        </p:nvSpPr>
        <p:spPr>
          <a:xfrm>
            <a:off x="6524493" y="2617203"/>
            <a:ext cx="1947127"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i</a:t>
            </a:r>
            <a:r>
              <a:rPr sz="2897" dirty="0">
                <a:latin typeface="Arial"/>
                <a:cs typeface="Arial"/>
              </a:rPr>
              <a:t>ts </a:t>
            </a:r>
            <a:r>
              <a:rPr sz="2897" spc="4" dirty="0">
                <a:latin typeface="Arial"/>
                <a:cs typeface="Arial"/>
              </a:rPr>
              <a:t>u</a:t>
            </a:r>
            <a:r>
              <a:rPr sz="2897" dirty="0">
                <a:latin typeface="Arial"/>
                <a:cs typeface="Arial"/>
              </a:rPr>
              <a:t>s</a:t>
            </a:r>
            <a:r>
              <a:rPr sz="2897" spc="4" dirty="0">
                <a:latin typeface="Arial"/>
                <a:cs typeface="Arial"/>
              </a:rPr>
              <a:t>e</a:t>
            </a:r>
            <a:r>
              <a:rPr sz="2897" dirty="0">
                <a:latin typeface="Arial"/>
                <a:cs typeface="Arial"/>
              </a:rPr>
              <a:t>r</a:t>
            </a:r>
            <a:r>
              <a:rPr sz="2897" spc="9" dirty="0">
                <a:latin typeface="Arial"/>
                <a:cs typeface="Arial"/>
              </a:rPr>
              <a:t> i</a:t>
            </a:r>
            <a:r>
              <a:rPr sz="2897" dirty="0">
                <a:latin typeface="Arial"/>
                <a:cs typeface="Arial"/>
              </a:rPr>
              <a:t>s a</a:t>
            </a:r>
            <a:endParaRPr sz="2897">
              <a:latin typeface="Arial"/>
              <a:cs typeface="Arial"/>
            </a:endParaRPr>
          </a:p>
        </p:txBody>
      </p:sp>
      <p:sp>
        <p:nvSpPr>
          <p:cNvPr id="10" name="object 10"/>
          <p:cNvSpPr txBox="1"/>
          <p:nvPr/>
        </p:nvSpPr>
        <p:spPr>
          <a:xfrm>
            <a:off x="1302271" y="4031171"/>
            <a:ext cx="7111529"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It </a:t>
            </a:r>
            <a:r>
              <a:rPr sz="2897" spc="4" dirty="0">
                <a:latin typeface="Arial"/>
                <a:cs typeface="Arial"/>
              </a:rPr>
              <a:t>u</a:t>
            </a:r>
            <a:r>
              <a:rPr sz="2897" dirty="0">
                <a:latin typeface="Arial"/>
                <a:cs typeface="Arial"/>
              </a:rPr>
              <a:t>s</a:t>
            </a:r>
            <a:r>
              <a:rPr sz="2897" spc="4" dirty="0">
                <a:latin typeface="Arial"/>
                <a:cs typeface="Arial"/>
              </a:rPr>
              <a:t>e</a:t>
            </a:r>
            <a:r>
              <a:rPr sz="2897" dirty="0">
                <a:latin typeface="Arial"/>
                <a:cs typeface="Arial"/>
              </a:rPr>
              <a:t>s</a:t>
            </a:r>
            <a:r>
              <a:rPr sz="2897" spc="14" dirty="0">
                <a:latin typeface="Arial"/>
                <a:cs typeface="Arial"/>
              </a:rPr>
              <a:t> </a:t>
            </a:r>
            <a:r>
              <a:rPr sz="2897" dirty="0">
                <a:latin typeface="Arial"/>
                <a:cs typeface="Arial"/>
              </a:rPr>
              <a:t>a ty</a:t>
            </a:r>
            <a:r>
              <a:rPr sz="2897" spc="4" dirty="0">
                <a:latin typeface="Arial"/>
                <a:cs typeface="Arial"/>
              </a:rPr>
              <a:t>p</a:t>
            </a:r>
            <a:r>
              <a:rPr sz="2897" dirty="0">
                <a:latin typeface="Arial"/>
                <a:cs typeface="Arial"/>
              </a:rPr>
              <a:t>e </a:t>
            </a:r>
            <a:r>
              <a:rPr sz="2897" spc="4" dirty="0">
                <a:latin typeface="Arial"/>
                <a:cs typeface="Arial"/>
              </a:rPr>
              <a:t>o</a:t>
            </a:r>
            <a:r>
              <a:rPr sz="2897" dirty="0">
                <a:latin typeface="Arial"/>
                <a:cs typeface="Arial"/>
              </a:rPr>
              <a:t>f </a:t>
            </a:r>
            <a:r>
              <a:rPr sz="2897" dirty="0">
                <a:solidFill>
                  <a:srgbClr val="006600"/>
                </a:solidFill>
                <a:latin typeface="Arial"/>
                <a:cs typeface="Arial"/>
              </a:rPr>
              <a:t>c</a:t>
            </a:r>
            <a:r>
              <a:rPr sz="2897" spc="14" dirty="0">
                <a:solidFill>
                  <a:srgbClr val="006600"/>
                </a:solidFill>
                <a:latin typeface="Arial"/>
                <a:cs typeface="Arial"/>
              </a:rPr>
              <a:t>h</a:t>
            </a:r>
            <a:r>
              <a:rPr sz="2897" spc="-4" dirty="0">
                <a:solidFill>
                  <a:srgbClr val="006600"/>
                </a:solidFill>
                <a:latin typeface="Arial"/>
                <a:cs typeface="Arial"/>
              </a:rPr>
              <a:t>a</a:t>
            </a:r>
            <a:r>
              <a:rPr sz="2897" spc="9" dirty="0">
                <a:solidFill>
                  <a:srgbClr val="006600"/>
                </a:solidFill>
                <a:latin typeface="Arial"/>
                <a:cs typeface="Arial"/>
              </a:rPr>
              <a:t>l</a:t>
            </a:r>
            <a:r>
              <a:rPr sz="2897" dirty="0">
                <a:solidFill>
                  <a:srgbClr val="006600"/>
                </a:solidFill>
                <a:latin typeface="Arial"/>
                <a:cs typeface="Arial"/>
              </a:rPr>
              <a:t>l</a:t>
            </a:r>
            <a:r>
              <a:rPr sz="2897" spc="4" dirty="0">
                <a:solidFill>
                  <a:srgbClr val="006600"/>
                </a:solidFill>
                <a:latin typeface="Arial"/>
                <a:cs typeface="Arial"/>
              </a:rPr>
              <a:t>enge</a:t>
            </a:r>
            <a:r>
              <a:rPr sz="2897" spc="9" dirty="0">
                <a:solidFill>
                  <a:srgbClr val="006600"/>
                </a:solidFill>
                <a:latin typeface="Arial"/>
                <a:cs typeface="Arial"/>
              </a:rPr>
              <a:t>-</a:t>
            </a:r>
            <a:r>
              <a:rPr sz="2897" dirty="0">
                <a:solidFill>
                  <a:srgbClr val="006600"/>
                </a:solidFill>
                <a:latin typeface="Arial"/>
                <a:cs typeface="Arial"/>
              </a:rPr>
              <a:t>r</a:t>
            </a:r>
            <a:r>
              <a:rPr sz="2897" spc="4" dirty="0">
                <a:solidFill>
                  <a:srgbClr val="006600"/>
                </a:solidFill>
                <a:latin typeface="Arial"/>
                <a:cs typeface="Arial"/>
              </a:rPr>
              <a:t>e</a:t>
            </a:r>
            <a:r>
              <a:rPr sz="2897" spc="9" dirty="0">
                <a:solidFill>
                  <a:srgbClr val="006600"/>
                </a:solidFill>
                <a:latin typeface="Arial"/>
                <a:cs typeface="Arial"/>
              </a:rPr>
              <a:t>s</a:t>
            </a:r>
            <a:r>
              <a:rPr sz="2897" spc="4" dirty="0">
                <a:solidFill>
                  <a:srgbClr val="006600"/>
                </a:solidFill>
                <a:latin typeface="Arial"/>
                <a:cs typeface="Arial"/>
              </a:rPr>
              <a:t>pon</a:t>
            </a:r>
            <a:r>
              <a:rPr sz="2897" dirty="0">
                <a:solidFill>
                  <a:srgbClr val="006600"/>
                </a:solidFill>
                <a:latin typeface="Arial"/>
                <a:cs typeface="Arial"/>
              </a:rPr>
              <a:t>se </a:t>
            </a:r>
            <a:r>
              <a:rPr sz="2897" dirty="0">
                <a:latin typeface="Arial"/>
                <a:cs typeface="Arial"/>
              </a:rPr>
              <a:t>t</a:t>
            </a:r>
            <a:r>
              <a:rPr sz="2897" spc="4" dirty="0">
                <a:latin typeface="Arial"/>
                <a:cs typeface="Arial"/>
              </a:rPr>
              <a:t>e</a:t>
            </a:r>
            <a:r>
              <a:rPr sz="2897" spc="9" dirty="0">
                <a:latin typeface="Arial"/>
                <a:cs typeface="Arial"/>
              </a:rPr>
              <a:t>s</a:t>
            </a:r>
            <a:r>
              <a:rPr sz="2897" dirty="0">
                <a:latin typeface="Arial"/>
                <a:cs typeface="Arial"/>
              </a:rPr>
              <a:t>t to</a:t>
            </a:r>
            <a:endParaRPr sz="2897">
              <a:latin typeface="Arial"/>
              <a:cs typeface="Arial"/>
            </a:endParaRPr>
          </a:p>
        </p:txBody>
      </p:sp>
      <p:sp>
        <p:nvSpPr>
          <p:cNvPr id="9" name="object 9"/>
          <p:cNvSpPr txBox="1"/>
          <p:nvPr/>
        </p:nvSpPr>
        <p:spPr>
          <a:xfrm>
            <a:off x="1302271" y="4441170"/>
            <a:ext cx="3052283" cy="804226"/>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de</a:t>
            </a:r>
            <a:r>
              <a:rPr sz="2897" dirty="0">
                <a:latin typeface="Arial"/>
                <a:cs typeface="Arial"/>
              </a:rPr>
              <a:t>t</a:t>
            </a:r>
            <a:r>
              <a:rPr sz="2897" spc="4" dirty="0">
                <a:latin typeface="Arial"/>
                <a:cs typeface="Arial"/>
              </a:rPr>
              <a:t>e</a:t>
            </a:r>
            <a:r>
              <a:rPr sz="2897" dirty="0">
                <a:latin typeface="Arial"/>
                <a:cs typeface="Arial"/>
              </a:rPr>
              <a:t>rm</a:t>
            </a:r>
            <a:r>
              <a:rPr sz="2897" spc="9" dirty="0">
                <a:latin typeface="Arial"/>
                <a:cs typeface="Arial"/>
              </a:rPr>
              <a:t>i</a:t>
            </a:r>
            <a:r>
              <a:rPr sz="2897" spc="4" dirty="0">
                <a:latin typeface="Arial"/>
                <a:cs typeface="Arial"/>
              </a:rPr>
              <a:t>n</a:t>
            </a:r>
            <a:r>
              <a:rPr sz="2897" dirty="0">
                <a:latin typeface="Arial"/>
                <a:cs typeface="Arial"/>
              </a:rPr>
              <a:t>e t</a:t>
            </a:r>
            <a:r>
              <a:rPr sz="2897" spc="4" dirty="0">
                <a:latin typeface="Arial"/>
                <a:cs typeface="Arial"/>
              </a:rPr>
              <a:t>ha</a:t>
            </a:r>
            <a:r>
              <a:rPr sz="2897" dirty="0">
                <a:latin typeface="Arial"/>
                <a:cs typeface="Arial"/>
              </a:rPr>
              <a:t>t t</a:t>
            </a:r>
            <a:r>
              <a:rPr sz="2897" spc="4" dirty="0">
                <a:latin typeface="Arial"/>
                <a:cs typeface="Arial"/>
              </a:rPr>
              <a:t>h</a:t>
            </a:r>
            <a:r>
              <a:rPr sz="2897" dirty="0">
                <a:latin typeface="Arial"/>
                <a:cs typeface="Arial"/>
              </a:rPr>
              <a:t>e</a:t>
            </a:r>
            <a:endParaRPr sz="2897">
              <a:latin typeface="Arial"/>
              <a:cs typeface="Arial"/>
            </a:endParaRPr>
          </a:p>
          <a:p>
            <a:pPr marL="13141" marR="55190">
              <a:lnSpc>
                <a:spcPts val="3228"/>
              </a:lnSpc>
              <a:spcBef>
                <a:spcPts val="7"/>
              </a:spcBef>
            </a:pPr>
            <a:r>
              <a:rPr sz="4346" spc="4" baseline="-1035" dirty="0">
                <a:latin typeface="Arial"/>
                <a:cs typeface="Arial"/>
              </a:rPr>
              <a:t>b</a:t>
            </a:r>
            <a:r>
              <a:rPr sz="4346" baseline="-1035" dirty="0">
                <a:latin typeface="Arial"/>
                <a:cs typeface="Arial"/>
              </a:rPr>
              <a:t>y a </a:t>
            </a:r>
            <a:r>
              <a:rPr sz="4346" spc="9" baseline="-1035" dirty="0">
                <a:latin typeface="Arial"/>
                <a:cs typeface="Arial"/>
              </a:rPr>
              <a:t>c</a:t>
            </a:r>
            <a:r>
              <a:rPr sz="4346" spc="4" baseline="-1035" dirty="0">
                <a:latin typeface="Arial"/>
                <a:cs typeface="Arial"/>
              </a:rPr>
              <a:t>o</a:t>
            </a:r>
            <a:r>
              <a:rPr sz="4346" spc="-9" baseline="-1035" dirty="0">
                <a:latin typeface="Arial"/>
                <a:cs typeface="Arial"/>
              </a:rPr>
              <a:t>m</a:t>
            </a:r>
            <a:r>
              <a:rPr sz="4346" spc="14" baseline="-1035" dirty="0">
                <a:latin typeface="Arial"/>
                <a:cs typeface="Arial"/>
              </a:rPr>
              <a:t>p</a:t>
            </a:r>
            <a:r>
              <a:rPr sz="4346" spc="4" baseline="-1035" dirty="0">
                <a:latin typeface="Arial"/>
                <a:cs typeface="Arial"/>
              </a:rPr>
              <a:t>u</a:t>
            </a:r>
            <a:r>
              <a:rPr sz="4346" baseline="-1035" dirty="0">
                <a:latin typeface="Arial"/>
                <a:cs typeface="Arial"/>
              </a:rPr>
              <a:t>t</a:t>
            </a:r>
            <a:r>
              <a:rPr sz="4346" spc="-4" baseline="-1035" dirty="0">
                <a:latin typeface="Arial"/>
                <a:cs typeface="Arial"/>
              </a:rPr>
              <a:t>e</a:t>
            </a:r>
            <a:r>
              <a:rPr sz="4346" spc="9" baseline="-1035" dirty="0">
                <a:latin typeface="Arial"/>
                <a:cs typeface="Arial"/>
              </a:rPr>
              <a:t>r</a:t>
            </a:r>
            <a:r>
              <a:rPr sz="4346" baseline="-1035" dirty="0">
                <a:latin typeface="Arial"/>
                <a:cs typeface="Arial"/>
              </a:rPr>
              <a:t>.</a:t>
            </a:r>
            <a:endParaRPr sz="2897">
              <a:latin typeface="Arial"/>
              <a:cs typeface="Arial"/>
            </a:endParaRPr>
          </a:p>
        </p:txBody>
      </p:sp>
      <p:sp>
        <p:nvSpPr>
          <p:cNvPr id="8" name="object 8"/>
          <p:cNvSpPr txBox="1"/>
          <p:nvPr/>
        </p:nvSpPr>
        <p:spPr>
          <a:xfrm>
            <a:off x="4375944" y="4441169"/>
            <a:ext cx="1597577"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r</a:t>
            </a:r>
            <a:r>
              <a:rPr sz="2897" spc="4" dirty="0">
                <a:latin typeface="Arial"/>
                <a:cs typeface="Arial"/>
              </a:rPr>
              <a:t>e</a:t>
            </a:r>
            <a:r>
              <a:rPr sz="2897" spc="9" dirty="0">
                <a:latin typeface="Arial"/>
                <a:cs typeface="Arial"/>
              </a:rPr>
              <a:t>s</a:t>
            </a:r>
            <a:r>
              <a:rPr sz="2897" spc="4" dirty="0">
                <a:latin typeface="Arial"/>
                <a:cs typeface="Arial"/>
              </a:rPr>
              <a:t>pon</a:t>
            </a:r>
            <a:r>
              <a:rPr sz="2897" dirty="0">
                <a:latin typeface="Arial"/>
                <a:cs typeface="Arial"/>
              </a:rPr>
              <a:t>se</a:t>
            </a:r>
            <a:endParaRPr sz="2897">
              <a:latin typeface="Arial"/>
              <a:cs typeface="Arial"/>
            </a:endParaRPr>
          </a:p>
        </p:txBody>
      </p:sp>
      <p:sp>
        <p:nvSpPr>
          <p:cNvPr id="7" name="object 7"/>
          <p:cNvSpPr txBox="1"/>
          <p:nvPr/>
        </p:nvSpPr>
        <p:spPr>
          <a:xfrm>
            <a:off x="5994911" y="4441169"/>
            <a:ext cx="348236"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i</a:t>
            </a:r>
            <a:r>
              <a:rPr sz="2897" dirty="0">
                <a:latin typeface="Arial"/>
                <a:cs typeface="Arial"/>
              </a:rPr>
              <a:t>s</a:t>
            </a:r>
            <a:endParaRPr sz="2897">
              <a:latin typeface="Arial"/>
              <a:cs typeface="Arial"/>
            </a:endParaRPr>
          </a:p>
        </p:txBody>
      </p:sp>
      <p:sp>
        <p:nvSpPr>
          <p:cNvPr id="6" name="object 6"/>
          <p:cNvSpPr txBox="1"/>
          <p:nvPr/>
        </p:nvSpPr>
        <p:spPr>
          <a:xfrm>
            <a:off x="6364173" y="4441169"/>
            <a:ext cx="593700"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no</a:t>
            </a:r>
            <a:r>
              <a:rPr sz="2897" dirty="0">
                <a:latin typeface="Arial"/>
                <a:cs typeface="Arial"/>
              </a:rPr>
              <a:t>t</a:t>
            </a:r>
            <a:endParaRPr sz="2897">
              <a:latin typeface="Arial"/>
              <a:cs typeface="Arial"/>
            </a:endParaRPr>
          </a:p>
        </p:txBody>
      </p:sp>
      <p:sp>
        <p:nvSpPr>
          <p:cNvPr id="5" name="object 5"/>
          <p:cNvSpPr txBox="1"/>
          <p:nvPr/>
        </p:nvSpPr>
        <p:spPr>
          <a:xfrm>
            <a:off x="6979171" y="4441169"/>
            <a:ext cx="1740814"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gene</a:t>
            </a:r>
            <a:r>
              <a:rPr sz="2897" spc="9" dirty="0">
                <a:latin typeface="Arial"/>
                <a:cs typeface="Arial"/>
              </a:rPr>
              <a:t>r</a:t>
            </a:r>
            <a:r>
              <a:rPr sz="2897" spc="4" dirty="0">
                <a:latin typeface="Arial"/>
                <a:cs typeface="Arial"/>
              </a:rPr>
              <a:t>a</a:t>
            </a:r>
            <a:r>
              <a:rPr sz="2897" dirty="0">
                <a:latin typeface="Arial"/>
                <a:cs typeface="Arial"/>
              </a:rPr>
              <a:t>t</a:t>
            </a:r>
            <a:r>
              <a:rPr sz="2897" spc="-4" dirty="0">
                <a:latin typeface="Arial"/>
                <a:cs typeface="Arial"/>
              </a:rPr>
              <a:t>e</a:t>
            </a:r>
            <a:r>
              <a:rPr sz="2897" dirty="0">
                <a:latin typeface="Arial"/>
                <a:cs typeface="Arial"/>
              </a:rPr>
              <a:t>d</a:t>
            </a:r>
            <a:endParaRPr sz="2897">
              <a:latin typeface="Arial"/>
              <a:cs typeface="Arial"/>
            </a:endParaRPr>
          </a:p>
        </p:txBody>
      </p:sp>
      <p:sp>
        <p:nvSpPr>
          <p:cNvPr id="4" name="object 4"/>
          <p:cNvSpPr txBox="1"/>
          <p:nvPr/>
        </p:nvSpPr>
        <p:spPr>
          <a:xfrm>
            <a:off x="197115" y="6584733"/>
            <a:ext cx="267549" cy="367947"/>
          </a:xfrm>
          <a:prstGeom prst="rect">
            <a:avLst/>
          </a:prstGeom>
        </p:spPr>
        <p:txBody>
          <a:bodyPr wrap="square" lIns="0" tIns="0" rIns="0" bIns="0" rtlCol="0">
            <a:noAutofit/>
          </a:bodyPr>
          <a:lstStyle/>
          <a:p>
            <a:pPr marL="13141">
              <a:lnSpc>
                <a:spcPts val="2856"/>
              </a:lnSpc>
              <a:spcBef>
                <a:spcPts val="143"/>
              </a:spcBef>
            </a:pPr>
            <a:r>
              <a:rPr sz="2690" b="1" dirty="0">
                <a:solidFill>
                  <a:srgbClr val="99CC00"/>
                </a:solidFill>
                <a:latin typeface="Arial"/>
                <a:cs typeface="Arial"/>
              </a:rPr>
              <a:t>6</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40189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5954045" cy="499357"/>
          </a:xfrm>
          <a:prstGeom prst="rect">
            <a:avLst/>
          </a:prstGeom>
        </p:spPr>
        <p:txBody>
          <a:bodyPr wrap="square" lIns="0" tIns="0" rIns="0" bIns="0" rtlCol="0">
            <a:noAutofit/>
          </a:bodyPr>
          <a:lstStyle/>
          <a:p>
            <a:pPr marL="13141">
              <a:lnSpc>
                <a:spcPts val="3910"/>
              </a:lnSpc>
              <a:spcBef>
                <a:spcPts val="196"/>
              </a:spcBef>
            </a:pPr>
            <a:r>
              <a:rPr sz="3725" b="1" spc="-82" dirty="0">
                <a:solidFill>
                  <a:srgbClr val="006600"/>
                </a:solidFill>
                <a:latin typeface="Arial"/>
                <a:cs typeface="Arial"/>
              </a:rPr>
              <a:t>W</a:t>
            </a:r>
            <a:r>
              <a:rPr sz="3725" b="1" spc="-40" dirty="0">
                <a:solidFill>
                  <a:srgbClr val="006600"/>
                </a:solidFill>
                <a:latin typeface="Arial"/>
                <a:cs typeface="Arial"/>
              </a:rPr>
              <a:t>h</a:t>
            </a:r>
            <a:r>
              <a:rPr sz="3725" b="1" spc="-30" dirty="0">
                <a:solidFill>
                  <a:srgbClr val="006600"/>
                </a:solidFill>
                <a:latin typeface="Arial"/>
                <a:cs typeface="Arial"/>
              </a:rPr>
              <a:t>er</a:t>
            </a:r>
            <a:r>
              <a:rPr sz="3725" b="1" dirty="0">
                <a:solidFill>
                  <a:srgbClr val="006600"/>
                </a:solidFill>
                <a:latin typeface="Arial"/>
                <a:cs typeface="Arial"/>
              </a:rPr>
              <a:t>e</a:t>
            </a:r>
            <a:r>
              <a:rPr sz="3725" b="1" spc="-51" dirty="0">
                <a:solidFill>
                  <a:srgbClr val="006600"/>
                </a:solidFill>
                <a:latin typeface="Arial"/>
                <a:cs typeface="Arial"/>
              </a:rPr>
              <a:t> </a:t>
            </a:r>
            <a:r>
              <a:rPr sz="3725" b="1" spc="-20" dirty="0">
                <a:solidFill>
                  <a:srgbClr val="006600"/>
                </a:solidFill>
                <a:latin typeface="Arial"/>
                <a:cs typeface="Arial"/>
              </a:rPr>
              <a:t>t</a:t>
            </a:r>
            <a:r>
              <a:rPr sz="3725" b="1" dirty="0">
                <a:solidFill>
                  <a:srgbClr val="006600"/>
                </a:solidFill>
                <a:latin typeface="Arial"/>
                <a:cs typeface="Arial"/>
              </a:rPr>
              <a:t>o</a:t>
            </a:r>
            <a:r>
              <a:rPr sz="3725" b="1" spc="-56" dirty="0">
                <a:solidFill>
                  <a:srgbClr val="006600"/>
                </a:solidFill>
                <a:latin typeface="Arial"/>
                <a:cs typeface="Arial"/>
              </a:rPr>
              <a:t> </a:t>
            </a:r>
            <a:r>
              <a:rPr sz="3725" b="1" spc="-40" dirty="0">
                <a:solidFill>
                  <a:srgbClr val="006600"/>
                </a:solidFill>
                <a:latin typeface="Arial"/>
                <a:cs typeface="Arial"/>
              </a:rPr>
              <a:t>u</a:t>
            </a:r>
            <a:r>
              <a:rPr sz="3725" b="1" spc="-30" dirty="0">
                <a:solidFill>
                  <a:srgbClr val="006600"/>
                </a:solidFill>
                <a:latin typeface="Arial"/>
                <a:cs typeface="Arial"/>
              </a:rPr>
              <a:t>s</a:t>
            </a:r>
            <a:r>
              <a:rPr sz="3725" b="1" dirty="0">
                <a:solidFill>
                  <a:srgbClr val="006600"/>
                </a:solidFill>
                <a:latin typeface="Arial"/>
                <a:cs typeface="Arial"/>
              </a:rPr>
              <a:t>e</a:t>
            </a:r>
            <a:r>
              <a:rPr sz="3725" b="1" spc="-51" dirty="0">
                <a:solidFill>
                  <a:srgbClr val="006600"/>
                </a:solidFill>
                <a:latin typeface="Arial"/>
                <a:cs typeface="Arial"/>
              </a:rPr>
              <a:t> </a:t>
            </a:r>
            <a:r>
              <a:rPr sz="3725" b="1" spc="-52" dirty="0">
                <a:solidFill>
                  <a:srgbClr val="006600"/>
                </a:solidFill>
                <a:latin typeface="Arial"/>
                <a:cs typeface="Arial"/>
              </a:rPr>
              <a:t>C</a:t>
            </a:r>
            <a:r>
              <a:rPr sz="3725" b="1" spc="-61" dirty="0">
                <a:solidFill>
                  <a:srgbClr val="006600"/>
                </a:solidFill>
                <a:latin typeface="Arial"/>
                <a:cs typeface="Arial"/>
              </a:rPr>
              <a:t>A</a:t>
            </a:r>
            <a:r>
              <a:rPr sz="3725" b="1" spc="-52" dirty="0">
                <a:solidFill>
                  <a:srgbClr val="006600"/>
                </a:solidFill>
                <a:latin typeface="Arial"/>
                <a:cs typeface="Arial"/>
              </a:rPr>
              <a:t>P</a:t>
            </a:r>
            <a:r>
              <a:rPr sz="3725" b="1" spc="-40" dirty="0">
                <a:solidFill>
                  <a:srgbClr val="006600"/>
                </a:solidFill>
                <a:latin typeface="Arial"/>
                <a:cs typeface="Arial"/>
              </a:rPr>
              <a:t>T</a:t>
            </a:r>
            <a:r>
              <a:rPr sz="3725" b="1" spc="-52" dirty="0">
                <a:solidFill>
                  <a:srgbClr val="006600"/>
                </a:solidFill>
                <a:latin typeface="Arial"/>
                <a:cs typeface="Arial"/>
              </a:rPr>
              <a:t>C</a:t>
            </a:r>
            <a:r>
              <a:rPr sz="3725" b="1" spc="-61" dirty="0">
                <a:solidFill>
                  <a:srgbClr val="006600"/>
                </a:solidFill>
                <a:latin typeface="Arial"/>
                <a:cs typeface="Arial"/>
              </a:rPr>
              <a:t>HA</a:t>
            </a:r>
            <a:r>
              <a:rPr sz="3725" b="1" spc="-30" dirty="0">
                <a:solidFill>
                  <a:srgbClr val="006600"/>
                </a:solidFill>
                <a:latin typeface="Arial"/>
                <a:cs typeface="Arial"/>
              </a:rPr>
              <a:t>s</a:t>
            </a:r>
            <a:r>
              <a:rPr sz="3725" b="1" dirty="0">
                <a:solidFill>
                  <a:srgbClr val="006600"/>
                </a:solidFill>
                <a:latin typeface="Arial"/>
                <a:cs typeface="Arial"/>
              </a:rPr>
              <a:t>?</a:t>
            </a:r>
            <a:endParaRPr sz="3725">
              <a:latin typeface="Arial"/>
              <a:cs typeface="Arial"/>
            </a:endParaRPr>
          </a:p>
        </p:txBody>
      </p:sp>
      <p:sp>
        <p:nvSpPr>
          <p:cNvPr id="8" name="object 8"/>
          <p:cNvSpPr txBox="1"/>
          <p:nvPr/>
        </p:nvSpPr>
        <p:spPr>
          <a:xfrm>
            <a:off x="1302270" y="2617203"/>
            <a:ext cx="7490559" cy="3503924"/>
          </a:xfrm>
          <a:prstGeom prst="rect">
            <a:avLst/>
          </a:prstGeom>
        </p:spPr>
        <p:txBody>
          <a:bodyPr wrap="square" lIns="0" tIns="0" rIns="0" bIns="0" rtlCol="0">
            <a:noAutofit/>
          </a:bodyPr>
          <a:lstStyle/>
          <a:p>
            <a:pPr marL="13141" marR="673901">
              <a:lnSpc>
                <a:spcPts val="3331"/>
              </a:lnSpc>
              <a:spcBef>
                <a:spcPts val="31"/>
              </a:spcBef>
            </a:pPr>
            <a:r>
              <a:rPr sz="2897" b="1" spc="-9" dirty="0">
                <a:latin typeface="Arial"/>
                <a:cs typeface="Arial"/>
              </a:rPr>
              <a:t>P</a:t>
            </a:r>
            <a:r>
              <a:rPr sz="2897" b="1" dirty="0">
                <a:latin typeface="Arial"/>
                <a:cs typeface="Arial"/>
              </a:rPr>
              <a:t>rot</a:t>
            </a:r>
            <a:r>
              <a:rPr sz="2897" b="1" spc="4" dirty="0">
                <a:latin typeface="Arial"/>
                <a:cs typeface="Arial"/>
              </a:rPr>
              <a:t>ec</a:t>
            </a:r>
            <a:r>
              <a:rPr sz="2897" b="1" spc="9" dirty="0">
                <a:latin typeface="Arial"/>
                <a:cs typeface="Arial"/>
              </a:rPr>
              <a:t>t</a:t>
            </a:r>
            <a:r>
              <a:rPr sz="2897" b="1" dirty="0">
                <a:latin typeface="Arial"/>
                <a:cs typeface="Arial"/>
              </a:rPr>
              <a:t>i</a:t>
            </a:r>
            <a:r>
              <a:rPr sz="2897" b="1" spc="-9" dirty="0">
                <a:latin typeface="Arial"/>
                <a:cs typeface="Arial"/>
              </a:rPr>
              <a:t>n</a:t>
            </a:r>
            <a:r>
              <a:rPr sz="2897" b="1" dirty="0">
                <a:latin typeface="Arial"/>
                <a:cs typeface="Arial"/>
              </a:rPr>
              <a:t>g </a:t>
            </a:r>
            <a:r>
              <a:rPr sz="2897" b="1" spc="4" dirty="0">
                <a:latin typeface="Arial"/>
                <a:cs typeface="Arial"/>
              </a:rPr>
              <a:t>We</a:t>
            </a:r>
            <a:r>
              <a:rPr sz="2897" b="1" spc="-9" dirty="0">
                <a:latin typeface="Arial"/>
                <a:cs typeface="Arial"/>
              </a:rPr>
              <a:t>b</a:t>
            </a:r>
            <a:r>
              <a:rPr sz="2897" b="1" spc="4" dirty="0">
                <a:latin typeface="Arial"/>
                <a:cs typeface="Arial"/>
              </a:rPr>
              <a:t>s</a:t>
            </a:r>
            <a:r>
              <a:rPr sz="2897" b="1" dirty="0">
                <a:latin typeface="Arial"/>
                <a:cs typeface="Arial"/>
              </a:rPr>
              <a:t>i</a:t>
            </a:r>
            <a:r>
              <a:rPr sz="2897" b="1" spc="9" dirty="0">
                <a:latin typeface="Arial"/>
                <a:cs typeface="Arial"/>
              </a:rPr>
              <a:t>t</a:t>
            </a:r>
            <a:r>
              <a:rPr sz="2897" b="1" dirty="0">
                <a:latin typeface="Arial"/>
                <a:cs typeface="Arial"/>
              </a:rPr>
              <a:t>e R</a:t>
            </a:r>
            <a:r>
              <a:rPr sz="2897" b="1" spc="4" dirty="0">
                <a:latin typeface="Arial"/>
                <a:cs typeface="Arial"/>
              </a:rPr>
              <a:t>e</a:t>
            </a:r>
            <a:r>
              <a:rPr sz="2897" b="1" dirty="0">
                <a:latin typeface="Arial"/>
                <a:cs typeface="Arial"/>
              </a:rPr>
              <a:t>gi</a:t>
            </a:r>
            <a:r>
              <a:rPr sz="2897" b="1" spc="-4" dirty="0">
                <a:latin typeface="Arial"/>
                <a:cs typeface="Arial"/>
              </a:rPr>
              <a:t>s</a:t>
            </a:r>
            <a:r>
              <a:rPr sz="2897" b="1" spc="9" dirty="0">
                <a:latin typeface="Arial"/>
                <a:cs typeface="Arial"/>
              </a:rPr>
              <a:t>t</a:t>
            </a:r>
            <a:r>
              <a:rPr sz="2897" b="1" dirty="0">
                <a:latin typeface="Arial"/>
                <a:cs typeface="Arial"/>
              </a:rPr>
              <a:t>r</a:t>
            </a:r>
            <a:r>
              <a:rPr sz="2897" b="1" spc="4" dirty="0">
                <a:latin typeface="Arial"/>
                <a:cs typeface="Arial"/>
              </a:rPr>
              <a:t>a</a:t>
            </a:r>
            <a:r>
              <a:rPr sz="2897" b="1" spc="9" dirty="0">
                <a:latin typeface="Arial"/>
                <a:cs typeface="Arial"/>
              </a:rPr>
              <a:t>t</a:t>
            </a:r>
            <a:r>
              <a:rPr sz="2897" b="1" dirty="0">
                <a:latin typeface="Arial"/>
                <a:cs typeface="Arial"/>
              </a:rPr>
              <a:t>i</a:t>
            </a:r>
            <a:r>
              <a:rPr sz="2897" b="1" spc="-9" dirty="0">
                <a:latin typeface="Arial"/>
                <a:cs typeface="Arial"/>
              </a:rPr>
              <a:t>o</a:t>
            </a:r>
            <a:r>
              <a:rPr sz="2897" b="1" dirty="0">
                <a:latin typeface="Arial"/>
                <a:cs typeface="Arial"/>
              </a:rPr>
              <a:t>n.</a:t>
            </a:r>
            <a:r>
              <a:rPr sz="2897" b="1" spc="-113" dirty="0">
                <a:latin typeface="Arial"/>
                <a:cs typeface="Arial"/>
              </a:rPr>
              <a:t> </a:t>
            </a:r>
            <a:r>
              <a:rPr sz="2483" b="1" spc="-35" dirty="0">
                <a:latin typeface="Arial"/>
                <a:cs typeface="Arial"/>
              </a:rPr>
              <a:t>(</a:t>
            </a:r>
            <a:r>
              <a:rPr sz="2483" dirty="0">
                <a:latin typeface="Arial"/>
                <a:cs typeface="Arial"/>
              </a:rPr>
              <a:t>E-</a:t>
            </a:r>
            <a:r>
              <a:rPr sz="2483" spc="-103" dirty="0">
                <a:latin typeface="Arial"/>
                <a:cs typeface="Arial"/>
              </a:rPr>
              <a:t>m</a:t>
            </a:r>
            <a:r>
              <a:rPr sz="2483" dirty="0">
                <a:latin typeface="Arial"/>
                <a:cs typeface="Arial"/>
              </a:rPr>
              <a:t>a</a:t>
            </a:r>
            <a:r>
              <a:rPr sz="2483" spc="-30" dirty="0">
                <a:latin typeface="Arial"/>
                <a:cs typeface="Arial"/>
              </a:rPr>
              <a:t>i</a:t>
            </a:r>
            <a:r>
              <a:rPr sz="2483" dirty="0">
                <a:latin typeface="Arial"/>
                <a:cs typeface="Arial"/>
              </a:rPr>
              <a:t>l </a:t>
            </a:r>
            <a:endParaRPr sz="2483">
              <a:latin typeface="Arial"/>
              <a:cs typeface="Arial"/>
            </a:endParaRPr>
          </a:p>
          <a:p>
            <a:pPr marL="13141" marR="673901">
              <a:lnSpc>
                <a:spcPts val="2855"/>
              </a:lnSpc>
            </a:pPr>
            <a:r>
              <a:rPr sz="2483" dirty="0">
                <a:latin typeface="Arial"/>
                <a:cs typeface="Arial"/>
              </a:rPr>
              <a:t>s</a:t>
            </a:r>
            <a:r>
              <a:rPr sz="2483" spc="-56" dirty="0">
                <a:latin typeface="Arial"/>
                <a:cs typeface="Arial"/>
              </a:rPr>
              <a:t>e</a:t>
            </a:r>
            <a:r>
              <a:rPr sz="2483" dirty="0">
                <a:latin typeface="Arial"/>
                <a:cs typeface="Arial"/>
              </a:rPr>
              <a:t>rv</a:t>
            </a:r>
            <a:r>
              <a:rPr sz="2483" spc="-40" dirty="0">
                <a:latin typeface="Arial"/>
                <a:cs typeface="Arial"/>
              </a:rPr>
              <a:t>i</a:t>
            </a:r>
            <a:r>
              <a:rPr sz="2483" spc="-30" dirty="0">
                <a:latin typeface="Arial"/>
                <a:cs typeface="Arial"/>
              </a:rPr>
              <a:t>c</a:t>
            </a:r>
            <a:r>
              <a:rPr sz="2483" dirty="0">
                <a:latin typeface="Arial"/>
                <a:cs typeface="Arial"/>
              </a:rPr>
              <a:t>es:</a:t>
            </a:r>
            <a:r>
              <a:rPr sz="2483" spc="-71" dirty="0">
                <a:latin typeface="Arial"/>
                <a:cs typeface="Arial"/>
              </a:rPr>
              <a:t> </a:t>
            </a:r>
            <a:r>
              <a:rPr sz="2483" spc="-35" dirty="0">
                <a:latin typeface="Arial"/>
                <a:cs typeface="Arial"/>
              </a:rPr>
              <a:t>Ya</a:t>
            </a:r>
            <a:r>
              <a:rPr sz="2483" dirty="0">
                <a:latin typeface="Arial"/>
                <a:cs typeface="Arial"/>
              </a:rPr>
              <a:t>hoo,</a:t>
            </a:r>
            <a:r>
              <a:rPr sz="2483" spc="-118" dirty="0">
                <a:latin typeface="Arial"/>
                <a:cs typeface="Arial"/>
              </a:rPr>
              <a:t> </a:t>
            </a:r>
            <a:r>
              <a:rPr sz="2483" dirty="0">
                <a:latin typeface="Arial"/>
                <a:cs typeface="Arial"/>
              </a:rPr>
              <a:t>M</a:t>
            </a:r>
            <a:r>
              <a:rPr sz="2483" spc="-40" dirty="0">
                <a:latin typeface="Arial"/>
                <a:cs typeface="Arial"/>
              </a:rPr>
              <a:t>i</a:t>
            </a:r>
            <a:r>
              <a:rPr sz="2483" spc="-30" dirty="0">
                <a:latin typeface="Arial"/>
                <a:cs typeface="Arial"/>
              </a:rPr>
              <a:t>c</a:t>
            </a:r>
            <a:r>
              <a:rPr sz="2483" dirty="0">
                <a:latin typeface="Arial"/>
                <a:cs typeface="Arial"/>
              </a:rPr>
              <a:t>roso</a:t>
            </a:r>
            <a:r>
              <a:rPr sz="2483" spc="-118" dirty="0">
                <a:latin typeface="Arial"/>
                <a:cs typeface="Arial"/>
              </a:rPr>
              <a:t>f</a:t>
            </a:r>
            <a:r>
              <a:rPr sz="2483" dirty="0">
                <a:latin typeface="Arial"/>
                <a:cs typeface="Arial"/>
              </a:rPr>
              <a:t>t, </a:t>
            </a:r>
            <a:r>
              <a:rPr sz="2483" spc="-92" dirty="0">
                <a:latin typeface="Arial"/>
                <a:cs typeface="Arial"/>
              </a:rPr>
              <a:t>G</a:t>
            </a:r>
            <a:r>
              <a:rPr sz="2483" dirty="0">
                <a:latin typeface="Arial"/>
                <a:cs typeface="Arial"/>
              </a:rPr>
              <a:t>oogl</a:t>
            </a:r>
            <a:r>
              <a:rPr sz="2483" spc="-113" dirty="0">
                <a:latin typeface="Arial"/>
                <a:cs typeface="Arial"/>
              </a:rPr>
              <a:t>e</a:t>
            </a:r>
            <a:r>
              <a:rPr sz="2483" b="1" dirty="0">
                <a:latin typeface="Arial"/>
                <a:cs typeface="Arial"/>
              </a:rPr>
              <a:t>)</a:t>
            </a:r>
            <a:endParaRPr sz="2483">
              <a:latin typeface="Arial"/>
              <a:cs typeface="Arial"/>
            </a:endParaRPr>
          </a:p>
          <a:p>
            <a:pPr marL="13141" marR="333722">
              <a:lnSpc>
                <a:spcPts val="3331"/>
              </a:lnSpc>
              <a:spcBef>
                <a:spcPts val="269"/>
              </a:spcBef>
            </a:pPr>
            <a:r>
              <a:rPr sz="2897" b="1" spc="-9" dirty="0">
                <a:latin typeface="Arial"/>
                <a:cs typeface="Arial"/>
              </a:rPr>
              <a:t>P</a:t>
            </a:r>
            <a:r>
              <a:rPr sz="2897" b="1" dirty="0">
                <a:latin typeface="Arial"/>
                <a:cs typeface="Arial"/>
              </a:rPr>
              <a:t>r</a:t>
            </a:r>
            <a:r>
              <a:rPr sz="2897" b="1" spc="4" dirty="0">
                <a:latin typeface="Arial"/>
                <a:cs typeface="Arial"/>
              </a:rPr>
              <a:t>eve</a:t>
            </a:r>
            <a:r>
              <a:rPr sz="2897" b="1" dirty="0">
                <a:latin typeface="Arial"/>
                <a:cs typeface="Arial"/>
              </a:rPr>
              <a:t>nting Di</a:t>
            </a:r>
            <a:r>
              <a:rPr sz="2897" b="1" spc="4" dirty="0">
                <a:latin typeface="Arial"/>
                <a:cs typeface="Arial"/>
              </a:rPr>
              <a:t>c</a:t>
            </a:r>
            <a:r>
              <a:rPr sz="2897" b="1" dirty="0">
                <a:latin typeface="Arial"/>
                <a:cs typeface="Arial"/>
              </a:rPr>
              <a:t>tio</a:t>
            </a:r>
            <a:r>
              <a:rPr sz="2897" b="1" spc="-9" dirty="0">
                <a:latin typeface="Arial"/>
                <a:cs typeface="Arial"/>
              </a:rPr>
              <a:t>n</a:t>
            </a:r>
            <a:r>
              <a:rPr sz="2897" b="1" spc="4" dirty="0">
                <a:latin typeface="Arial"/>
                <a:cs typeface="Arial"/>
              </a:rPr>
              <a:t>a</a:t>
            </a:r>
            <a:r>
              <a:rPr sz="2897" b="1" dirty="0">
                <a:latin typeface="Arial"/>
                <a:cs typeface="Arial"/>
              </a:rPr>
              <a:t>ry At</a:t>
            </a:r>
            <a:r>
              <a:rPr sz="2897" b="1" spc="9" dirty="0">
                <a:latin typeface="Arial"/>
                <a:cs typeface="Arial"/>
              </a:rPr>
              <a:t>t</a:t>
            </a:r>
            <a:r>
              <a:rPr sz="2897" b="1" spc="4" dirty="0">
                <a:latin typeface="Arial"/>
                <a:cs typeface="Arial"/>
              </a:rPr>
              <a:t>ack</a:t>
            </a:r>
            <a:r>
              <a:rPr sz="2897" b="1" dirty="0">
                <a:latin typeface="Arial"/>
                <a:cs typeface="Arial"/>
              </a:rPr>
              <a:t>s</a:t>
            </a:r>
            <a:r>
              <a:rPr sz="2897" b="1" spc="-129" dirty="0">
                <a:latin typeface="Arial"/>
                <a:cs typeface="Arial"/>
              </a:rPr>
              <a:t> </a:t>
            </a:r>
            <a:r>
              <a:rPr sz="2483" dirty="0">
                <a:latin typeface="Arial"/>
                <a:cs typeface="Arial"/>
              </a:rPr>
              <a:t>(</a:t>
            </a:r>
            <a:r>
              <a:rPr sz="2483" spc="-20" dirty="0">
                <a:latin typeface="Arial"/>
                <a:cs typeface="Arial"/>
              </a:rPr>
              <a:t>i</a:t>
            </a:r>
            <a:r>
              <a:rPr sz="2483" dirty="0">
                <a:latin typeface="Arial"/>
                <a:cs typeface="Arial"/>
              </a:rPr>
              <a:t>n</a:t>
            </a:r>
            <a:r>
              <a:rPr sz="2483" spc="-51" dirty="0">
                <a:latin typeface="Arial"/>
                <a:cs typeface="Arial"/>
              </a:rPr>
              <a:t> </a:t>
            </a:r>
            <a:r>
              <a:rPr sz="2483" dirty="0">
                <a:latin typeface="Arial"/>
                <a:cs typeface="Arial"/>
              </a:rPr>
              <a:t>pa</a:t>
            </a:r>
            <a:r>
              <a:rPr sz="2483" spc="-82" dirty="0">
                <a:latin typeface="Arial"/>
                <a:cs typeface="Arial"/>
              </a:rPr>
              <a:t>s</a:t>
            </a:r>
            <a:r>
              <a:rPr sz="2483" dirty="0">
                <a:latin typeface="Arial"/>
                <a:cs typeface="Arial"/>
              </a:rPr>
              <a:t>sword </a:t>
            </a:r>
            <a:endParaRPr sz="2483">
              <a:latin typeface="Arial"/>
              <a:cs typeface="Arial"/>
            </a:endParaRPr>
          </a:p>
          <a:p>
            <a:pPr marL="13141" marR="333722">
              <a:lnSpc>
                <a:spcPts val="2855"/>
              </a:lnSpc>
            </a:pPr>
            <a:r>
              <a:rPr sz="2483" dirty="0">
                <a:latin typeface="Arial"/>
                <a:cs typeface="Arial"/>
              </a:rPr>
              <a:t>s</a:t>
            </a:r>
            <a:r>
              <a:rPr sz="2483" spc="-52" dirty="0">
                <a:latin typeface="Arial"/>
                <a:cs typeface="Arial"/>
              </a:rPr>
              <a:t>y</a:t>
            </a:r>
            <a:r>
              <a:rPr sz="2483" dirty="0">
                <a:latin typeface="Arial"/>
                <a:cs typeface="Arial"/>
              </a:rPr>
              <a:t>s</a:t>
            </a:r>
            <a:r>
              <a:rPr sz="2483" spc="-46" dirty="0">
                <a:latin typeface="Arial"/>
                <a:cs typeface="Arial"/>
              </a:rPr>
              <a:t>t</a:t>
            </a:r>
            <a:r>
              <a:rPr sz="2483" dirty="0">
                <a:latin typeface="Arial"/>
                <a:cs typeface="Arial"/>
              </a:rPr>
              <a:t>ems).</a:t>
            </a:r>
            <a:r>
              <a:rPr sz="2483" spc="-133" dirty="0">
                <a:latin typeface="Arial"/>
                <a:cs typeface="Arial"/>
              </a:rPr>
              <a:t> </a:t>
            </a:r>
            <a:r>
              <a:rPr sz="2483" dirty="0">
                <a:latin typeface="Arial"/>
                <a:cs typeface="Arial"/>
              </a:rPr>
              <a:t>Prev</a:t>
            </a:r>
            <a:r>
              <a:rPr sz="2483" spc="-144" dirty="0">
                <a:latin typeface="Arial"/>
                <a:cs typeface="Arial"/>
              </a:rPr>
              <a:t>e</a:t>
            </a:r>
            <a:r>
              <a:rPr sz="2483" dirty="0">
                <a:latin typeface="Arial"/>
                <a:cs typeface="Arial"/>
              </a:rPr>
              <a:t>nt a </a:t>
            </a:r>
            <a:r>
              <a:rPr sz="2483" spc="-129" dirty="0">
                <a:latin typeface="Arial"/>
                <a:cs typeface="Arial"/>
              </a:rPr>
              <a:t>c</a:t>
            </a:r>
            <a:r>
              <a:rPr sz="2483" dirty="0">
                <a:latin typeface="Arial"/>
                <a:cs typeface="Arial"/>
              </a:rPr>
              <a:t>o</a:t>
            </a:r>
            <a:r>
              <a:rPr sz="2483" spc="-78" dirty="0">
                <a:latin typeface="Arial"/>
                <a:cs typeface="Arial"/>
              </a:rPr>
              <a:t>m</a:t>
            </a:r>
            <a:r>
              <a:rPr sz="2483" dirty="0">
                <a:latin typeface="Arial"/>
                <a:cs typeface="Arial"/>
              </a:rPr>
              <a:t>puter </a:t>
            </a:r>
            <a:r>
              <a:rPr sz="2483" spc="-149" dirty="0">
                <a:latin typeface="Arial"/>
                <a:cs typeface="Arial"/>
              </a:rPr>
              <a:t>t</a:t>
            </a:r>
            <a:r>
              <a:rPr sz="2483" dirty="0">
                <a:latin typeface="Arial"/>
                <a:cs typeface="Arial"/>
              </a:rPr>
              <a:t>o </a:t>
            </a:r>
            <a:r>
              <a:rPr sz="2483" spc="-40" dirty="0">
                <a:latin typeface="Arial"/>
                <a:cs typeface="Arial"/>
              </a:rPr>
              <a:t>i</a:t>
            </a:r>
            <a:r>
              <a:rPr sz="2483" dirty="0">
                <a:latin typeface="Arial"/>
                <a:cs typeface="Arial"/>
              </a:rPr>
              <a:t>t</a:t>
            </a:r>
            <a:r>
              <a:rPr sz="2483" spc="-52" dirty="0">
                <a:latin typeface="Arial"/>
                <a:cs typeface="Arial"/>
              </a:rPr>
              <a:t>e</a:t>
            </a:r>
            <a:r>
              <a:rPr sz="2483" dirty="0">
                <a:latin typeface="Arial"/>
                <a:cs typeface="Arial"/>
              </a:rPr>
              <a:t>rate</a:t>
            </a:r>
            <a:r>
              <a:rPr sz="2483" spc="-113" dirty="0">
                <a:latin typeface="Arial"/>
                <a:cs typeface="Arial"/>
              </a:rPr>
              <a:t> </a:t>
            </a:r>
            <a:r>
              <a:rPr sz="2483" dirty="0">
                <a:latin typeface="Arial"/>
                <a:cs typeface="Arial"/>
              </a:rPr>
              <a:t>through</a:t>
            </a:r>
            <a:r>
              <a:rPr sz="2483" spc="-175" dirty="0">
                <a:latin typeface="Arial"/>
                <a:cs typeface="Arial"/>
              </a:rPr>
              <a:t> </a:t>
            </a:r>
            <a:r>
              <a:rPr sz="2483" dirty="0">
                <a:latin typeface="Arial"/>
                <a:cs typeface="Arial"/>
              </a:rPr>
              <a:t>the </a:t>
            </a:r>
            <a:endParaRPr sz="2483">
              <a:latin typeface="Arial"/>
              <a:cs typeface="Arial"/>
            </a:endParaRPr>
          </a:p>
          <a:p>
            <a:pPr marL="13141" marR="333722">
              <a:lnSpc>
                <a:spcPts val="2855"/>
              </a:lnSpc>
            </a:pPr>
            <a:r>
              <a:rPr sz="2483" dirty="0">
                <a:latin typeface="Arial"/>
                <a:cs typeface="Arial"/>
              </a:rPr>
              <a:t>en</a:t>
            </a:r>
            <a:r>
              <a:rPr sz="2483" spc="-78" dirty="0">
                <a:latin typeface="Arial"/>
                <a:cs typeface="Arial"/>
              </a:rPr>
              <a:t>t</a:t>
            </a:r>
            <a:r>
              <a:rPr sz="2483" spc="-4" dirty="0">
                <a:latin typeface="Arial"/>
                <a:cs typeface="Arial"/>
              </a:rPr>
              <a:t>i</a:t>
            </a:r>
            <a:r>
              <a:rPr sz="2483" dirty="0">
                <a:latin typeface="Arial"/>
                <a:cs typeface="Arial"/>
              </a:rPr>
              <a:t>re </a:t>
            </a:r>
            <a:r>
              <a:rPr sz="2483" spc="-92" dirty="0">
                <a:latin typeface="Arial"/>
                <a:cs typeface="Arial"/>
              </a:rPr>
              <a:t>s</a:t>
            </a:r>
            <a:r>
              <a:rPr sz="2483" dirty="0">
                <a:latin typeface="Arial"/>
                <a:cs typeface="Arial"/>
              </a:rPr>
              <a:t>pace</a:t>
            </a:r>
            <a:r>
              <a:rPr sz="2483" spc="-108" dirty="0">
                <a:latin typeface="Arial"/>
                <a:cs typeface="Arial"/>
              </a:rPr>
              <a:t> </a:t>
            </a:r>
            <a:r>
              <a:rPr sz="2483" dirty="0">
                <a:latin typeface="Arial"/>
                <a:cs typeface="Arial"/>
              </a:rPr>
              <a:t>of</a:t>
            </a:r>
            <a:r>
              <a:rPr sz="2483" spc="-82" dirty="0">
                <a:latin typeface="Arial"/>
                <a:cs typeface="Arial"/>
              </a:rPr>
              <a:t> </a:t>
            </a:r>
            <a:r>
              <a:rPr sz="2483" dirty="0">
                <a:latin typeface="Arial"/>
                <a:cs typeface="Arial"/>
              </a:rPr>
              <a:t>pas</a:t>
            </a:r>
            <a:r>
              <a:rPr sz="2483" spc="-103" dirty="0">
                <a:latin typeface="Arial"/>
                <a:cs typeface="Arial"/>
              </a:rPr>
              <a:t>s</a:t>
            </a:r>
            <a:r>
              <a:rPr sz="2483" spc="-26" dirty="0">
                <a:latin typeface="Arial"/>
                <a:cs typeface="Arial"/>
              </a:rPr>
              <a:t>w</a:t>
            </a:r>
            <a:r>
              <a:rPr sz="2483" spc="-35" dirty="0">
                <a:latin typeface="Arial"/>
                <a:cs typeface="Arial"/>
              </a:rPr>
              <a:t>o</a:t>
            </a:r>
            <a:r>
              <a:rPr sz="2483" spc="-9" dirty="0">
                <a:latin typeface="Arial"/>
                <a:cs typeface="Arial"/>
              </a:rPr>
              <a:t>r</a:t>
            </a:r>
            <a:r>
              <a:rPr sz="2483" spc="-35" dirty="0">
                <a:latin typeface="Arial"/>
                <a:cs typeface="Arial"/>
              </a:rPr>
              <a:t>d</a:t>
            </a:r>
            <a:r>
              <a:rPr sz="2483" dirty="0">
                <a:latin typeface="Arial"/>
                <a:cs typeface="Arial"/>
              </a:rPr>
              <a:t>s by</a:t>
            </a:r>
            <a:r>
              <a:rPr sz="2483" spc="-92" dirty="0">
                <a:latin typeface="Arial"/>
                <a:cs typeface="Arial"/>
              </a:rPr>
              <a:t> </a:t>
            </a:r>
            <a:r>
              <a:rPr sz="2483" dirty="0">
                <a:latin typeface="Arial"/>
                <a:cs typeface="Arial"/>
              </a:rPr>
              <a:t>re</a:t>
            </a:r>
            <a:r>
              <a:rPr sz="2483" spc="-97" dirty="0">
                <a:latin typeface="Arial"/>
                <a:cs typeface="Arial"/>
              </a:rPr>
              <a:t>q</a:t>
            </a:r>
            <a:r>
              <a:rPr sz="2483" dirty="0">
                <a:latin typeface="Arial"/>
                <a:cs typeface="Arial"/>
              </a:rPr>
              <a:t>u</a:t>
            </a:r>
            <a:r>
              <a:rPr sz="2483" spc="-30" dirty="0">
                <a:latin typeface="Arial"/>
                <a:cs typeface="Arial"/>
              </a:rPr>
              <a:t>i</a:t>
            </a:r>
            <a:r>
              <a:rPr sz="2483" dirty="0">
                <a:latin typeface="Arial"/>
                <a:cs typeface="Arial"/>
              </a:rPr>
              <a:t>r</a:t>
            </a:r>
            <a:r>
              <a:rPr sz="2483" spc="-20" dirty="0">
                <a:latin typeface="Arial"/>
                <a:cs typeface="Arial"/>
              </a:rPr>
              <a:t>i</a:t>
            </a:r>
            <a:r>
              <a:rPr sz="2483" dirty="0">
                <a:latin typeface="Arial"/>
                <a:cs typeface="Arial"/>
              </a:rPr>
              <a:t>ng</a:t>
            </a:r>
            <a:r>
              <a:rPr sz="2483" spc="-61" dirty="0">
                <a:latin typeface="Arial"/>
                <a:cs typeface="Arial"/>
              </a:rPr>
              <a:t> </a:t>
            </a:r>
            <a:r>
              <a:rPr sz="2483" spc="-20" dirty="0">
                <a:latin typeface="Arial"/>
                <a:cs typeface="Arial"/>
              </a:rPr>
              <a:t>i</a:t>
            </a:r>
            <a:r>
              <a:rPr sz="2483" dirty="0">
                <a:latin typeface="Arial"/>
                <a:cs typeface="Arial"/>
              </a:rPr>
              <a:t>t to</a:t>
            </a:r>
            <a:r>
              <a:rPr sz="2483" spc="-82" dirty="0">
                <a:latin typeface="Arial"/>
                <a:cs typeface="Arial"/>
              </a:rPr>
              <a:t> </a:t>
            </a:r>
            <a:r>
              <a:rPr sz="2483" dirty="0">
                <a:latin typeface="Arial"/>
                <a:cs typeface="Arial"/>
              </a:rPr>
              <a:t>s</a:t>
            </a:r>
            <a:r>
              <a:rPr sz="2483" spc="-71" dirty="0">
                <a:latin typeface="Arial"/>
                <a:cs typeface="Arial"/>
              </a:rPr>
              <a:t>o</a:t>
            </a:r>
            <a:r>
              <a:rPr sz="2483" spc="-4" dirty="0">
                <a:latin typeface="Arial"/>
                <a:cs typeface="Arial"/>
              </a:rPr>
              <a:t>l</a:t>
            </a:r>
            <a:r>
              <a:rPr sz="2483" dirty="0">
                <a:latin typeface="Arial"/>
                <a:cs typeface="Arial"/>
              </a:rPr>
              <a:t>ve a </a:t>
            </a:r>
            <a:endParaRPr sz="2483">
              <a:latin typeface="Arial"/>
              <a:cs typeface="Arial"/>
            </a:endParaRPr>
          </a:p>
          <a:p>
            <a:pPr marL="13141" marR="333722">
              <a:lnSpc>
                <a:spcPts val="2855"/>
              </a:lnSpc>
            </a:pPr>
            <a:r>
              <a:rPr sz="2483" dirty="0">
                <a:latin typeface="Arial"/>
                <a:cs typeface="Arial"/>
              </a:rPr>
              <a:t>C</a:t>
            </a:r>
            <a:r>
              <a:rPr sz="2483" spc="-56" dirty="0">
                <a:latin typeface="Arial"/>
                <a:cs typeface="Arial"/>
              </a:rPr>
              <a:t>A</a:t>
            </a:r>
            <a:r>
              <a:rPr sz="2483" dirty="0">
                <a:latin typeface="Arial"/>
                <a:cs typeface="Arial"/>
              </a:rPr>
              <a:t>PTC</a:t>
            </a:r>
            <a:r>
              <a:rPr sz="2483" spc="-113" dirty="0">
                <a:latin typeface="Arial"/>
                <a:cs typeface="Arial"/>
              </a:rPr>
              <a:t>H</a:t>
            </a:r>
            <a:r>
              <a:rPr sz="2483" dirty="0">
                <a:latin typeface="Arial"/>
                <a:cs typeface="Arial"/>
              </a:rPr>
              <a:t>A </a:t>
            </a:r>
            <a:r>
              <a:rPr sz="2483" spc="-82" dirty="0">
                <a:latin typeface="Arial"/>
                <a:cs typeface="Arial"/>
              </a:rPr>
              <a:t>a</a:t>
            </a:r>
            <a:r>
              <a:rPr sz="2483" dirty="0">
                <a:latin typeface="Arial"/>
                <a:cs typeface="Arial"/>
              </a:rPr>
              <a:t>fter a</a:t>
            </a:r>
            <a:r>
              <a:rPr sz="2483" spc="-129" dirty="0">
                <a:latin typeface="Arial"/>
                <a:cs typeface="Arial"/>
              </a:rPr>
              <a:t> </a:t>
            </a:r>
            <a:r>
              <a:rPr sz="2483" dirty="0">
                <a:latin typeface="Arial"/>
                <a:cs typeface="Arial"/>
              </a:rPr>
              <a:t>cer</a:t>
            </a:r>
            <a:r>
              <a:rPr sz="2483" spc="-108" dirty="0">
                <a:latin typeface="Arial"/>
                <a:cs typeface="Arial"/>
              </a:rPr>
              <a:t>t</a:t>
            </a:r>
            <a:r>
              <a:rPr sz="2483" dirty="0">
                <a:latin typeface="Arial"/>
                <a:cs typeface="Arial"/>
              </a:rPr>
              <a:t>a</a:t>
            </a:r>
            <a:r>
              <a:rPr sz="2483" spc="-30" dirty="0">
                <a:latin typeface="Arial"/>
                <a:cs typeface="Arial"/>
              </a:rPr>
              <a:t>i</a:t>
            </a:r>
            <a:r>
              <a:rPr sz="2483" dirty="0">
                <a:latin typeface="Arial"/>
                <a:cs typeface="Arial"/>
              </a:rPr>
              <a:t>n</a:t>
            </a:r>
            <a:r>
              <a:rPr sz="2483" spc="-51" dirty="0">
                <a:latin typeface="Arial"/>
                <a:cs typeface="Arial"/>
              </a:rPr>
              <a:t> </a:t>
            </a:r>
            <a:r>
              <a:rPr sz="2483" dirty="0">
                <a:latin typeface="Arial"/>
                <a:cs typeface="Arial"/>
              </a:rPr>
              <a:t>numb</a:t>
            </a:r>
            <a:r>
              <a:rPr sz="2483" spc="-149" dirty="0">
                <a:latin typeface="Arial"/>
                <a:cs typeface="Arial"/>
              </a:rPr>
              <a:t>e</a:t>
            </a:r>
            <a:r>
              <a:rPr sz="2483" dirty="0">
                <a:latin typeface="Arial"/>
                <a:cs typeface="Arial"/>
              </a:rPr>
              <a:t>r of </a:t>
            </a:r>
            <a:r>
              <a:rPr sz="2483" spc="-123" dirty="0">
                <a:latin typeface="Arial"/>
                <a:cs typeface="Arial"/>
              </a:rPr>
              <a:t>u</a:t>
            </a:r>
            <a:r>
              <a:rPr sz="2483" dirty="0">
                <a:latin typeface="Arial"/>
                <a:cs typeface="Arial"/>
              </a:rPr>
              <a:t>nsu</a:t>
            </a:r>
            <a:r>
              <a:rPr sz="2483" spc="-103" dirty="0">
                <a:latin typeface="Arial"/>
                <a:cs typeface="Arial"/>
              </a:rPr>
              <a:t>c</a:t>
            </a:r>
            <a:r>
              <a:rPr sz="2483" dirty="0">
                <a:latin typeface="Arial"/>
                <a:cs typeface="Arial"/>
              </a:rPr>
              <a:t>ce</a:t>
            </a:r>
            <a:r>
              <a:rPr sz="2483" spc="-78" dirty="0">
                <a:latin typeface="Arial"/>
                <a:cs typeface="Arial"/>
              </a:rPr>
              <a:t>s</a:t>
            </a:r>
            <a:r>
              <a:rPr sz="2483" dirty="0">
                <a:latin typeface="Arial"/>
                <a:cs typeface="Arial"/>
              </a:rPr>
              <a:t>s</a:t>
            </a:r>
            <a:r>
              <a:rPr sz="2483" spc="-46" dirty="0">
                <a:latin typeface="Arial"/>
                <a:cs typeface="Arial"/>
              </a:rPr>
              <a:t>f</a:t>
            </a:r>
            <a:r>
              <a:rPr sz="2483" dirty="0">
                <a:latin typeface="Arial"/>
                <a:cs typeface="Arial"/>
              </a:rPr>
              <a:t>ul </a:t>
            </a:r>
            <a:endParaRPr sz="2483">
              <a:latin typeface="Arial"/>
              <a:cs typeface="Arial"/>
            </a:endParaRPr>
          </a:p>
          <a:p>
            <a:pPr marL="13141" marR="333722">
              <a:lnSpc>
                <a:spcPts val="2855"/>
              </a:lnSpc>
            </a:pPr>
            <a:r>
              <a:rPr sz="2483" spc="-4" dirty="0">
                <a:latin typeface="Arial"/>
                <a:cs typeface="Arial"/>
              </a:rPr>
              <a:t>l</a:t>
            </a:r>
            <a:r>
              <a:rPr sz="2483" dirty="0">
                <a:latin typeface="Arial"/>
                <a:cs typeface="Arial"/>
              </a:rPr>
              <a:t>o</a:t>
            </a:r>
            <a:r>
              <a:rPr sz="2483" spc="-61" dirty="0">
                <a:latin typeface="Arial"/>
                <a:cs typeface="Arial"/>
              </a:rPr>
              <a:t>g</a:t>
            </a:r>
            <a:r>
              <a:rPr sz="2483" spc="-4" dirty="0">
                <a:latin typeface="Arial"/>
                <a:cs typeface="Arial"/>
              </a:rPr>
              <a:t>i</a:t>
            </a:r>
            <a:r>
              <a:rPr sz="2483" dirty="0">
                <a:latin typeface="Arial"/>
                <a:cs typeface="Arial"/>
              </a:rPr>
              <a:t>ns.</a:t>
            </a:r>
            <a:endParaRPr sz="2483">
              <a:latin typeface="Arial"/>
              <a:cs typeface="Arial"/>
            </a:endParaRPr>
          </a:p>
          <a:p>
            <a:pPr marL="13141">
              <a:lnSpc>
                <a:spcPts val="3331"/>
              </a:lnSpc>
              <a:spcBef>
                <a:spcPts val="226"/>
              </a:spcBef>
            </a:pPr>
            <a:r>
              <a:rPr sz="2897" b="1" spc="-9" dirty="0">
                <a:latin typeface="Arial"/>
                <a:cs typeface="Arial"/>
              </a:rPr>
              <a:t>S</a:t>
            </a:r>
            <a:r>
              <a:rPr sz="2897" b="1" spc="4" dirty="0">
                <a:latin typeface="Arial"/>
                <a:cs typeface="Arial"/>
              </a:rPr>
              <a:t>ea</a:t>
            </a:r>
            <a:r>
              <a:rPr sz="2897" b="1" dirty="0">
                <a:latin typeface="Arial"/>
                <a:cs typeface="Arial"/>
              </a:rPr>
              <a:t>r</a:t>
            </a:r>
            <a:r>
              <a:rPr sz="2897" b="1" spc="4" dirty="0">
                <a:latin typeface="Arial"/>
                <a:cs typeface="Arial"/>
              </a:rPr>
              <a:t>c</a:t>
            </a:r>
            <a:r>
              <a:rPr sz="2897" b="1" dirty="0">
                <a:latin typeface="Arial"/>
                <a:cs typeface="Arial"/>
              </a:rPr>
              <a:t>h </a:t>
            </a:r>
            <a:r>
              <a:rPr sz="2897" b="1" spc="-9" dirty="0">
                <a:latin typeface="Arial"/>
                <a:cs typeface="Arial"/>
              </a:rPr>
              <a:t>Eng</a:t>
            </a:r>
            <a:r>
              <a:rPr sz="2897" b="1" dirty="0">
                <a:latin typeface="Arial"/>
                <a:cs typeface="Arial"/>
              </a:rPr>
              <a:t>ine </a:t>
            </a:r>
            <a:r>
              <a:rPr sz="2897" b="1" spc="-9" dirty="0">
                <a:latin typeface="Arial"/>
                <a:cs typeface="Arial"/>
              </a:rPr>
              <a:t>B</a:t>
            </a:r>
            <a:r>
              <a:rPr sz="2897" b="1" dirty="0">
                <a:latin typeface="Arial"/>
                <a:cs typeface="Arial"/>
              </a:rPr>
              <a:t>ot</a:t>
            </a:r>
            <a:r>
              <a:rPr sz="2897" b="1" spc="4" dirty="0">
                <a:latin typeface="Arial"/>
                <a:cs typeface="Arial"/>
              </a:rPr>
              <a:t>s</a:t>
            </a:r>
            <a:r>
              <a:rPr sz="2897" b="1" dirty="0">
                <a:latin typeface="Arial"/>
                <a:cs typeface="Arial"/>
              </a:rPr>
              <a:t>.</a:t>
            </a:r>
            <a:r>
              <a:rPr sz="2897" b="1" spc="-113" dirty="0">
                <a:latin typeface="Arial"/>
                <a:cs typeface="Arial"/>
              </a:rPr>
              <a:t> </a:t>
            </a:r>
            <a:r>
              <a:rPr sz="2483" dirty="0">
                <a:latin typeface="Arial"/>
                <a:cs typeface="Arial"/>
              </a:rPr>
              <a:t>It</a:t>
            </a:r>
            <a:r>
              <a:rPr sz="2483" spc="-77" dirty="0">
                <a:latin typeface="Arial"/>
                <a:cs typeface="Arial"/>
              </a:rPr>
              <a:t> </a:t>
            </a:r>
            <a:r>
              <a:rPr sz="2483" spc="-4" dirty="0">
                <a:latin typeface="Arial"/>
                <a:cs typeface="Arial"/>
              </a:rPr>
              <a:t>i</a:t>
            </a:r>
            <a:r>
              <a:rPr sz="2483" dirty="0">
                <a:latin typeface="Arial"/>
                <a:cs typeface="Arial"/>
              </a:rPr>
              <a:t>s </a:t>
            </a:r>
            <a:r>
              <a:rPr sz="2483" spc="-66" dirty="0">
                <a:latin typeface="Arial"/>
                <a:cs typeface="Arial"/>
              </a:rPr>
              <a:t>s</a:t>
            </a:r>
            <a:r>
              <a:rPr sz="2483" dirty="0">
                <a:latin typeface="Arial"/>
                <a:cs typeface="Arial"/>
              </a:rPr>
              <a:t>ome</a:t>
            </a:r>
            <a:r>
              <a:rPr sz="2483" spc="-118" dirty="0">
                <a:latin typeface="Arial"/>
                <a:cs typeface="Arial"/>
              </a:rPr>
              <a:t>t</a:t>
            </a:r>
            <a:r>
              <a:rPr sz="2483" spc="-4" dirty="0">
                <a:latin typeface="Arial"/>
                <a:cs typeface="Arial"/>
              </a:rPr>
              <a:t>i</a:t>
            </a:r>
            <a:r>
              <a:rPr sz="2483" dirty="0">
                <a:latin typeface="Arial"/>
                <a:cs typeface="Arial"/>
              </a:rPr>
              <a:t>m</a:t>
            </a:r>
            <a:r>
              <a:rPr sz="2483" spc="-78" dirty="0">
                <a:latin typeface="Arial"/>
                <a:cs typeface="Arial"/>
              </a:rPr>
              <a:t>e</a:t>
            </a:r>
            <a:r>
              <a:rPr sz="2483" dirty="0">
                <a:latin typeface="Arial"/>
                <a:cs typeface="Arial"/>
              </a:rPr>
              <a:t>s de</a:t>
            </a:r>
            <a:r>
              <a:rPr sz="2483" spc="-118" dirty="0">
                <a:latin typeface="Arial"/>
                <a:cs typeface="Arial"/>
              </a:rPr>
              <a:t>s</a:t>
            </a:r>
            <a:r>
              <a:rPr sz="2483" spc="-4" dirty="0">
                <a:latin typeface="Arial"/>
                <a:cs typeface="Arial"/>
              </a:rPr>
              <a:t>i</a:t>
            </a:r>
            <a:r>
              <a:rPr sz="2483" dirty="0">
                <a:latin typeface="Arial"/>
                <a:cs typeface="Arial"/>
              </a:rPr>
              <a:t>rable to </a:t>
            </a:r>
            <a:endParaRPr sz="2483">
              <a:latin typeface="Arial"/>
              <a:cs typeface="Arial"/>
            </a:endParaRPr>
          </a:p>
          <a:p>
            <a:pPr marL="13141">
              <a:lnSpc>
                <a:spcPts val="2855"/>
              </a:lnSpc>
            </a:pPr>
            <a:r>
              <a:rPr sz="2483" dirty="0">
                <a:latin typeface="Arial"/>
                <a:cs typeface="Arial"/>
              </a:rPr>
              <a:t>k</a:t>
            </a:r>
            <a:r>
              <a:rPr sz="2483" spc="-56" dirty="0">
                <a:latin typeface="Arial"/>
                <a:cs typeface="Arial"/>
              </a:rPr>
              <a:t>e</a:t>
            </a:r>
            <a:r>
              <a:rPr sz="2483" dirty="0">
                <a:latin typeface="Arial"/>
                <a:cs typeface="Arial"/>
              </a:rPr>
              <a:t>ep web</a:t>
            </a:r>
            <a:r>
              <a:rPr sz="2483" spc="-185" dirty="0">
                <a:latin typeface="Arial"/>
                <a:cs typeface="Arial"/>
              </a:rPr>
              <a:t>p</a:t>
            </a:r>
            <a:r>
              <a:rPr sz="2483" dirty="0">
                <a:latin typeface="Arial"/>
                <a:cs typeface="Arial"/>
              </a:rPr>
              <a:t>ages</a:t>
            </a:r>
            <a:r>
              <a:rPr sz="2483" spc="-108" dirty="0">
                <a:latin typeface="Arial"/>
                <a:cs typeface="Arial"/>
              </a:rPr>
              <a:t> </a:t>
            </a:r>
            <a:r>
              <a:rPr sz="2483" dirty="0">
                <a:latin typeface="Arial"/>
                <a:cs typeface="Arial"/>
              </a:rPr>
              <a:t>un</a:t>
            </a:r>
            <a:r>
              <a:rPr sz="2483" spc="-71" dirty="0">
                <a:latin typeface="Arial"/>
                <a:cs typeface="Arial"/>
              </a:rPr>
              <a:t>i</a:t>
            </a:r>
            <a:r>
              <a:rPr sz="2483" dirty="0">
                <a:latin typeface="Arial"/>
                <a:cs typeface="Arial"/>
              </a:rPr>
              <a:t>n</a:t>
            </a:r>
            <a:r>
              <a:rPr sz="2483" spc="-61" dirty="0">
                <a:latin typeface="Arial"/>
                <a:cs typeface="Arial"/>
              </a:rPr>
              <a:t>d</a:t>
            </a:r>
            <a:r>
              <a:rPr sz="2483" dirty="0">
                <a:latin typeface="Arial"/>
                <a:cs typeface="Arial"/>
              </a:rPr>
              <a:t>exed</a:t>
            </a:r>
            <a:r>
              <a:rPr sz="2483" spc="-108" dirty="0">
                <a:latin typeface="Arial"/>
                <a:cs typeface="Arial"/>
              </a:rPr>
              <a:t> </a:t>
            </a:r>
            <a:r>
              <a:rPr sz="2483" dirty="0">
                <a:latin typeface="Arial"/>
                <a:cs typeface="Arial"/>
              </a:rPr>
              <a:t>to</a:t>
            </a:r>
            <a:r>
              <a:rPr sz="2483" spc="-82" dirty="0">
                <a:latin typeface="Arial"/>
                <a:cs typeface="Arial"/>
              </a:rPr>
              <a:t> </a:t>
            </a:r>
            <a:r>
              <a:rPr sz="2483" dirty="0">
                <a:latin typeface="Arial"/>
                <a:cs typeface="Arial"/>
              </a:rPr>
              <a:t>preve</a:t>
            </a:r>
            <a:r>
              <a:rPr sz="2483" spc="-149" dirty="0">
                <a:latin typeface="Arial"/>
                <a:cs typeface="Arial"/>
              </a:rPr>
              <a:t>n</a:t>
            </a:r>
            <a:r>
              <a:rPr sz="2483" dirty="0">
                <a:latin typeface="Arial"/>
                <a:cs typeface="Arial"/>
              </a:rPr>
              <a:t>t o</a:t>
            </a:r>
            <a:r>
              <a:rPr sz="2483" spc="-82" dirty="0">
                <a:latin typeface="Arial"/>
                <a:cs typeface="Arial"/>
              </a:rPr>
              <a:t>t</a:t>
            </a:r>
            <a:r>
              <a:rPr sz="2483" dirty="0">
                <a:latin typeface="Arial"/>
                <a:cs typeface="Arial"/>
              </a:rPr>
              <a:t>hers </a:t>
            </a:r>
            <a:r>
              <a:rPr sz="2483" spc="-133" dirty="0">
                <a:latin typeface="Arial"/>
                <a:cs typeface="Arial"/>
              </a:rPr>
              <a:t>f</a:t>
            </a:r>
            <a:r>
              <a:rPr sz="2483" dirty="0">
                <a:latin typeface="Arial"/>
                <a:cs typeface="Arial"/>
              </a:rPr>
              <a:t>rom </a:t>
            </a:r>
            <a:endParaRPr sz="2483">
              <a:latin typeface="Arial"/>
              <a:cs typeface="Arial"/>
            </a:endParaRPr>
          </a:p>
          <a:p>
            <a:pPr marL="13141">
              <a:lnSpc>
                <a:spcPts val="2855"/>
              </a:lnSpc>
            </a:pPr>
            <a:r>
              <a:rPr sz="2483" dirty="0">
                <a:latin typeface="Arial"/>
                <a:cs typeface="Arial"/>
              </a:rPr>
              <a:t>f</a:t>
            </a:r>
            <a:r>
              <a:rPr sz="2483" spc="-20" dirty="0">
                <a:latin typeface="Arial"/>
                <a:cs typeface="Arial"/>
              </a:rPr>
              <a:t>i</a:t>
            </a:r>
            <a:r>
              <a:rPr sz="2483" spc="-35" dirty="0">
                <a:latin typeface="Arial"/>
                <a:cs typeface="Arial"/>
              </a:rPr>
              <a:t>n</a:t>
            </a:r>
            <a:r>
              <a:rPr sz="2483" dirty="0">
                <a:latin typeface="Arial"/>
                <a:cs typeface="Arial"/>
              </a:rPr>
              <a:t>d</a:t>
            </a:r>
            <a:r>
              <a:rPr sz="2483" spc="-30" dirty="0">
                <a:latin typeface="Arial"/>
                <a:cs typeface="Arial"/>
              </a:rPr>
              <a:t>i</a:t>
            </a:r>
            <a:r>
              <a:rPr sz="2483" dirty="0">
                <a:latin typeface="Arial"/>
                <a:cs typeface="Arial"/>
              </a:rPr>
              <a:t>ng</a:t>
            </a:r>
            <a:r>
              <a:rPr sz="2483" spc="-78" dirty="0">
                <a:latin typeface="Arial"/>
                <a:cs typeface="Arial"/>
              </a:rPr>
              <a:t> </a:t>
            </a:r>
            <a:r>
              <a:rPr sz="2483" dirty="0">
                <a:latin typeface="Arial"/>
                <a:cs typeface="Arial"/>
              </a:rPr>
              <a:t>them</a:t>
            </a:r>
            <a:r>
              <a:rPr sz="2483" spc="-118" dirty="0">
                <a:latin typeface="Arial"/>
                <a:cs typeface="Arial"/>
              </a:rPr>
              <a:t> </a:t>
            </a:r>
            <a:r>
              <a:rPr sz="2483" dirty="0">
                <a:latin typeface="Arial"/>
                <a:cs typeface="Arial"/>
              </a:rPr>
              <a:t>ea</a:t>
            </a:r>
            <a:r>
              <a:rPr sz="2483" spc="-97" dirty="0">
                <a:latin typeface="Arial"/>
                <a:cs typeface="Arial"/>
              </a:rPr>
              <a:t>s</a:t>
            </a:r>
            <a:r>
              <a:rPr sz="2483" spc="-4" dirty="0">
                <a:latin typeface="Arial"/>
                <a:cs typeface="Arial"/>
              </a:rPr>
              <a:t>il</a:t>
            </a:r>
            <a:r>
              <a:rPr sz="2483" dirty="0">
                <a:latin typeface="Arial"/>
                <a:cs typeface="Arial"/>
              </a:rPr>
              <a:t>y.</a:t>
            </a:r>
            <a:endParaRPr sz="2483">
              <a:latin typeface="Arial"/>
              <a:cs typeface="Arial"/>
            </a:endParaRPr>
          </a:p>
        </p:txBody>
      </p:sp>
      <p:sp>
        <p:nvSpPr>
          <p:cNvPr id="7" name="object 7"/>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6" name="object 6"/>
          <p:cNvSpPr txBox="1"/>
          <p:nvPr/>
        </p:nvSpPr>
        <p:spPr>
          <a:xfrm>
            <a:off x="947463" y="342248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5" name="object 5"/>
          <p:cNvSpPr txBox="1"/>
          <p:nvPr/>
        </p:nvSpPr>
        <p:spPr>
          <a:xfrm>
            <a:off x="947463" y="5134750"/>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8</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2525529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3" name="object 13"/>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2" name="object 12"/>
          <p:cNvSpPr txBox="1"/>
          <p:nvPr/>
        </p:nvSpPr>
        <p:spPr>
          <a:xfrm>
            <a:off x="943522" y="1453142"/>
            <a:ext cx="247735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G</a:t>
            </a:r>
            <a:r>
              <a:rPr sz="3725" b="1" spc="-40" dirty="0">
                <a:solidFill>
                  <a:srgbClr val="006600"/>
                </a:solidFill>
                <a:latin typeface="Arial"/>
                <a:cs typeface="Arial"/>
              </a:rPr>
              <a:t>u</a:t>
            </a:r>
            <a:r>
              <a:rPr sz="3725" b="1" spc="-20" dirty="0">
                <a:solidFill>
                  <a:srgbClr val="006600"/>
                </a:solidFill>
                <a:latin typeface="Arial"/>
                <a:cs typeface="Arial"/>
              </a:rPr>
              <a:t>i</a:t>
            </a:r>
            <a:r>
              <a:rPr sz="3725" b="1" spc="-40" dirty="0">
                <a:solidFill>
                  <a:srgbClr val="006600"/>
                </a:solidFill>
                <a:latin typeface="Arial"/>
                <a:cs typeface="Arial"/>
              </a:rPr>
              <a:t>d</a:t>
            </a:r>
            <a:r>
              <a:rPr sz="3725" b="1" spc="-30" dirty="0">
                <a:solidFill>
                  <a:srgbClr val="006600"/>
                </a:solidFill>
                <a:latin typeface="Arial"/>
                <a:cs typeface="Arial"/>
              </a:rPr>
              <a:t>e</a:t>
            </a:r>
            <a:r>
              <a:rPr sz="3725" b="1" spc="-20" dirty="0">
                <a:solidFill>
                  <a:srgbClr val="006600"/>
                </a:solidFill>
                <a:latin typeface="Arial"/>
                <a:cs typeface="Arial"/>
              </a:rPr>
              <a:t>l</a:t>
            </a:r>
            <a:r>
              <a:rPr sz="3725" b="1" spc="-9" dirty="0">
                <a:solidFill>
                  <a:srgbClr val="006600"/>
                </a:solidFill>
                <a:latin typeface="Arial"/>
                <a:cs typeface="Arial"/>
              </a:rPr>
              <a:t>i</a:t>
            </a:r>
            <a:r>
              <a:rPr sz="3725" b="1" spc="-40" dirty="0">
                <a:solidFill>
                  <a:srgbClr val="006600"/>
                </a:solidFill>
                <a:latin typeface="Arial"/>
                <a:cs typeface="Arial"/>
              </a:rPr>
              <a:t>ne</a:t>
            </a:r>
            <a:r>
              <a:rPr sz="3725" b="1" dirty="0">
                <a:solidFill>
                  <a:srgbClr val="006600"/>
                </a:solidFill>
                <a:latin typeface="Arial"/>
                <a:cs typeface="Arial"/>
              </a:rPr>
              <a:t>s</a:t>
            </a:r>
            <a:endParaRPr sz="3725">
              <a:latin typeface="Arial"/>
              <a:cs typeface="Arial"/>
            </a:endParaRPr>
          </a:p>
        </p:txBody>
      </p:sp>
      <p:sp>
        <p:nvSpPr>
          <p:cNvPr id="11" name="object 11"/>
          <p:cNvSpPr txBox="1"/>
          <p:nvPr/>
        </p:nvSpPr>
        <p:spPr>
          <a:xfrm>
            <a:off x="1302271" y="2617203"/>
            <a:ext cx="7004162" cy="1214225"/>
          </a:xfrm>
          <a:prstGeom prst="rect">
            <a:avLst/>
          </a:prstGeom>
        </p:spPr>
        <p:txBody>
          <a:bodyPr wrap="square" lIns="0" tIns="0" rIns="0" bIns="0" rtlCol="0">
            <a:noAutofit/>
          </a:bodyPr>
          <a:lstStyle/>
          <a:p>
            <a:pPr marL="13141" marR="50323">
              <a:lnSpc>
                <a:spcPts val="3063"/>
              </a:lnSpc>
              <a:spcBef>
                <a:spcPts val="153"/>
              </a:spcBef>
            </a:pPr>
            <a:r>
              <a:rPr sz="2897" b="1" dirty="0">
                <a:latin typeface="Arial"/>
                <a:cs typeface="Arial"/>
              </a:rPr>
              <a:t>I</a:t>
            </a:r>
            <a:r>
              <a:rPr sz="2897" b="1" spc="-9" dirty="0">
                <a:latin typeface="Arial"/>
                <a:cs typeface="Arial"/>
              </a:rPr>
              <a:t>m</a:t>
            </a:r>
            <a:r>
              <a:rPr sz="2897" b="1" spc="4" dirty="0">
                <a:latin typeface="Arial"/>
                <a:cs typeface="Arial"/>
              </a:rPr>
              <a:t>a</a:t>
            </a:r>
            <a:r>
              <a:rPr sz="2897" b="1" dirty="0">
                <a:latin typeface="Arial"/>
                <a:cs typeface="Arial"/>
              </a:rPr>
              <a:t>ge </a:t>
            </a:r>
            <a:r>
              <a:rPr sz="2897" b="1" spc="-9" dirty="0">
                <a:latin typeface="Arial"/>
                <a:cs typeface="Arial"/>
              </a:rPr>
              <a:t>S</a:t>
            </a:r>
            <a:r>
              <a:rPr sz="2897" b="1" spc="4" dirty="0">
                <a:latin typeface="Arial"/>
                <a:cs typeface="Arial"/>
              </a:rPr>
              <a:t>ec</a:t>
            </a:r>
            <a:r>
              <a:rPr sz="2897" b="1" spc="-9" dirty="0">
                <a:latin typeface="Arial"/>
                <a:cs typeface="Arial"/>
              </a:rPr>
              <a:t>u</a:t>
            </a:r>
            <a:r>
              <a:rPr sz="2897" b="1" dirty="0">
                <a:latin typeface="Arial"/>
                <a:cs typeface="Arial"/>
              </a:rPr>
              <a:t>ri</a:t>
            </a:r>
            <a:r>
              <a:rPr sz="2897" b="1" spc="9" dirty="0">
                <a:latin typeface="Arial"/>
                <a:cs typeface="Arial"/>
              </a:rPr>
              <a:t>t</a:t>
            </a:r>
            <a:r>
              <a:rPr sz="2897" b="1" spc="4" dirty="0">
                <a:latin typeface="Arial"/>
                <a:cs typeface="Arial"/>
              </a:rPr>
              <a:t>y</a:t>
            </a:r>
            <a:r>
              <a:rPr sz="2897" b="1" dirty="0">
                <a:latin typeface="Arial"/>
                <a:cs typeface="Arial"/>
              </a:rPr>
              <a:t>. </a:t>
            </a:r>
            <a:r>
              <a:rPr sz="2897" dirty="0">
                <a:latin typeface="Arial"/>
                <a:cs typeface="Arial"/>
              </a:rPr>
              <a:t>Im</a:t>
            </a:r>
            <a:r>
              <a:rPr sz="2897" spc="4" dirty="0">
                <a:latin typeface="Arial"/>
                <a:cs typeface="Arial"/>
              </a:rPr>
              <a:t>age</a:t>
            </a:r>
            <a:r>
              <a:rPr sz="2897" dirty="0">
                <a:latin typeface="Arial"/>
                <a:cs typeface="Arial"/>
              </a:rPr>
              <a:t>s </a:t>
            </a:r>
            <a:r>
              <a:rPr sz="2897" spc="4" dirty="0">
                <a:latin typeface="Arial"/>
                <a:cs typeface="Arial"/>
              </a:rPr>
              <a:t>o</a:t>
            </a:r>
            <a:r>
              <a:rPr sz="2897" dirty="0">
                <a:latin typeface="Arial"/>
                <a:cs typeface="Arial"/>
              </a:rPr>
              <a:t>f t</a:t>
            </a:r>
            <a:r>
              <a:rPr sz="2897" spc="4" dirty="0">
                <a:latin typeface="Arial"/>
                <a:cs typeface="Arial"/>
              </a:rPr>
              <a:t>e</a:t>
            </a:r>
            <a:r>
              <a:rPr sz="2897" spc="9" dirty="0">
                <a:latin typeface="Arial"/>
                <a:cs typeface="Arial"/>
              </a:rPr>
              <a:t>x</a:t>
            </a:r>
            <a:r>
              <a:rPr sz="2897" dirty="0">
                <a:latin typeface="Arial"/>
                <a:cs typeface="Arial"/>
              </a:rPr>
              <a:t>t s</a:t>
            </a:r>
            <a:r>
              <a:rPr sz="2897" spc="4" dirty="0">
                <a:latin typeface="Arial"/>
                <a:cs typeface="Arial"/>
              </a:rPr>
              <a:t>hou</a:t>
            </a:r>
            <a:r>
              <a:rPr sz="2897" dirty="0">
                <a:latin typeface="Arial"/>
                <a:cs typeface="Arial"/>
              </a:rPr>
              <a:t>ld</a:t>
            </a:r>
            <a:r>
              <a:rPr sz="2897" spc="14" dirty="0">
                <a:latin typeface="Arial"/>
                <a:cs typeface="Arial"/>
              </a:rPr>
              <a:t> </a:t>
            </a:r>
            <a:r>
              <a:rPr sz="2897" spc="-4" dirty="0">
                <a:latin typeface="Arial"/>
                <a:cs typeface="Arial"/>
              </a:rPr>
              <a:t>b</a:t>
            </a:r>
            <a:r>
              <a:rPr sz="2897" dirty="0">
                <a:latin typeface="Arial"/>
                <a:cs typeface="Arial"/>
              </a:rPr>
              <a:t>e</a:t>
            </a:r>
            <a:endParaRPr sz="2897">
              <a:latin typeface="Arial"/>
              <a:cs typeface="Arial"/>
            </a:endParaRPr>
          </a:p>
          <a:p>
            <a:pPr marL="13141">
              <a:lnSpc>
                <a:spcPts val="3228"/>
              </a:lnSpc>
              <a:spcBef>
                <a:spcPts val="38"/>
              </a:spcBef>
            </a:pPr>
            <a:r>
              <a:rPr sz="2897" spc="4" dirty="0">
                <a:latin typeface="Arial"/>
                <a:cs typeface="Arial"/>
              </a:rPr>
              <a:t>d</a:t>
            </a:r>
            <a:r>
              <a:rPr sz="2897" dirty="0">
                <a:latin typeface="Arial"/>
                <a:cs typeface="Arial"/>
              </a:rPr>
              <a:t>i</a:t>
            </a:r>
            <a:r>
              <a:rPr sz="2897" spc="9" dirty="0">
                <a:latin typeface="Arial"/>
                <a:cs typeface="Arial"/>
              </a:rPr>
              <a:t>s</a:t>
            </a:r>
            <a:r>
              <a:rPr sz="2897" dirty="0">
                <a:latin typeface="Arial"/>
                <a:cs typeface="Arial"/>
              </a:rPr>
              <a:t>t</a:t>
            </a:r>
            <a:r>
              <a:rPr sz="2897" spc="4" dirty="0">
                <a:latin typeface="Arial"/>
                <a:cs typeface="Arial"/>
              </a:rPr>
              <a:t>o</a:t>
            </a:r>
            <a:r>
              <a:rPr sz="2897" dirty="0">
                <a:latin typeface="Arial"/>
                <a:cs typeface="Arial"/>
              </a:rPr>
              <a:t>rt</a:t>
            </a:r>
            <a:r>
              <a:rPr sz="2897" spc="4" dirty="0">
                <a:latin typeface="Arial"/>
                <a:cs typeface="Arial"/>
              </a:rPr>
              <a:t>e</a:t>
            </a:r>
            <a:r>
              <a:rPr sz="2897" dirty="0">
                <a:latin typeface="Arial"/>
                <a:cs typeface="Arial"/>
              </a:rPr>
              <a:t>d </a:t>
            </a:r>
            <a:r>
              <a:rPr sz="2897" spc="9" dirty="0">
                <a:latin typeface="Arial"/>
                <a:cs typeface="Arial"/>
              </a:rPr>
              <a:t>r</a:t>
            </a:r>
            <a:r>
              <a:rPr sz="2897" spc="4" dirty="0">
                <a:latin typeface="Arial"/>
                <a:cs typeface="Arial"/>
              </a:rPr>
              <a:t>ando</a:t>
            </a:r>
            <a:r>
              <a:rPr sz="2897" dirty="0">
                <a:latin typeface="Arial"/>
                <a:cs typeface="Arial"/>
              </a:rPr>
              <a:t>mly</a:t>
            </a:r>
            <a:r>
              <a:rPr sz="2897" spc="14" dirty="0">
                <a:latin typeface="Arial"/>
                <a:cs typeface="Arial"/>
              </a:rPr>
              <a:t> </a:t>
            </a:r>
            <a:r>
              <a:rPr sz="2897" spc="-4" dirty="0">
                <a:latin typeface="Arial"/>
                <a:cs typeface="Arial"/>
              </a:rPr>
              <a:t>b</a:t>
            </a:r>
            <a:r>
              <a:rPr sz="2897" spc="14" dirty="0">
                <a:latin typeface="Arial"/>
                <a:cs typeface="Arial"/>
              </a:rPr>
              <a:t>e</a:t>
            </a:r>
            <a:r>
              <a:rPr sz="2897" dirty="0">
                <a:latin typeface="Arial"/>
                <a:cs typeface="Arial"/>
              </a:rPr>
              <a:t>f</a:t>
            </a:r>
            <a:r>
              <a:rPr sz="2897" spc="4" dirty="0">
                <a:latin typeface="Arial"/>
                <a:cs typeface="Arial"/>
              </a:rPr>
              <a:t>o</a:t>
            </a:r>
            <a:r>
              <a:rPr sz="2897" dirty="0">
                <a:latin typeface="Arial"/>
                <a:cs typeface="Arial"/>
              </a:rPr>
              <a:t>re </a:t>
            </a:r>
            <a:r>
              <a:rPr sz="2897" spc="4" dirty="0">
                <a:latin typeface="Arial"/>
                <a:cs typeface="Arial"/>
              </a:rPr>
              <a:t>be</a:t>
            </a:r>
            <a:r>
              <a:rPr sz="2897" spc="9" dirty="0">
                <a:latin typeface="Arial"/>
                <a:cs typeface="Arial"/>
              </a:rPr>
              <a:t>i</a:t>
            </a:r>
            <a:r>
              <a:rPr sz="2897" spc="4" dirty="0">
                <a:latin typeface="Arial"/>
                <a:cs typeface="Arial"/>
              </a:rPr>
              <a:t>n</a:t>
            </a:r>
            <a:r>
              <a:rPr sz="2897" dirty="0">
                <a:latin typeface="Arial"/>
                <a:cs typeface="Arial"/>
              </a:rPr>
              <a:t>g </a:t>
            </a:r>
            <a:r>
              <a:rPr sz="2897" spc="14" dirty="0">
                <a:latin typeface="Arial"/>
                <a:cs typeface="Arial"/>
              </a:rPr>
              <a:t>p</a:t>
            </a:r>
            <a:r>
              <a:rPr sz="2897" dirty="0">
                <a:latin typeface="Arial"/>
                <a:cs typeface="Arial"/>
              </a:rPr>
              <a:t>r</a:t>
            </a:r>
            <a:r>
              <a:rPr sz="2897" spc="4" dirty="0">
                <a:latin typeface="Arial"/>
                <a:cs typeface="Arial"/>
              </a:rPr>
              <a:t>e</a:t>
            </a:r>
            <a:r>
              <a:rPr sz="2897" spc="9" dirty="0">
                <a:latin typeface="Arial"/>
                <a:cs typeface="Arial"/>
              </a:rPr>
              <a:t>s</a:t>
            </a:r>
            <a:r>
              <a:rPr sz="2897" spc="4" dirty="0">
                <a:latin typeface="Arial"/>
                <a:cs typeface="Arial"/>
              </a:rPr>
              <a:t>e</a:t>
            </a:r>
            <a:r>
              <a:rPr sz="2897" spc="-4" dirty="0">
                <a:latin typeface="Arial"/>
                <a:cs typeface="Arial"/>
              </a:rPr>
              <a:t>n</a:t>
            </a:r>
            <a:r>
              <a:rPr sz="2897" dirty="0">
                <a:latin typeface="Arial"/>
                <a:cs typeface="Arial"/>
              </a:rPr>
              <a:t>t</a:t>
            </a:r>
            <a:r>
              <a:rPr sz="2897" spc="14" dirty="0">
                <a:latin typeface="Arial"/>
                <a:cs typeface="Arial"/>
              </a:rPr>
              <a:t>e</a:t>
            </a:r>
            <a:r>
              <a:rPr sz="2897" dirty="0">
                <a:latin typeface="Arial"/>
                <a:cs typeface="Arial"/>
              </a:rPr>
              <a:t>d t</a:t>
            </a:r>
            <a:r>
              <a:rPr sz="2897" spc="4" dirty="0">
                <a:latin typeface="Arial"/>
                <a:cs typeface="Arial"/>
              </a:rPr>
              <a:t>h</a:t>
            </a:r>
            <a:r>
              <a:rPr sz="2897" dirty="0">
                <a:latin typeface="Arial"/>
                <a:cs typeface="Arial"/>
              </a:rPr>
              <a:t>e </a:t>
            </a:r>
            <a:r>
              <a:rPr sz="2897" spc="4" dirty="0">
                <a:latin typeface="Arial"/>
                <a:cs typeface="Arial"/>
              </a:rPr>
              <a:t>u</a:t>
            </a:r>
            <a:r>
              <a:rPr sz="2897" dirty="0">
                <a:latin typeface="Arial"/>
                <a:cs typeface="Arial"/>
              </a:rPr>
              <a:t>s</a:t>
            </a:r>
            <a:r>
              <a:rPr sz="2897" spc="4" dirty="0">
                <a:latin typeface="Arial"/>
                <a:cs typeface="Arial"/>
              </a:rPr>
              <a:t>e</a:t>
            </a:r>
            <a:r>
              <a:rPr sz="2897" spc="9" dirty="0">
                <a:latin typeface="Arial"/>
                <a:cs typeface="Arial"/>
              </a:rPr>
              <a:t>r</a:t>
            </a:r>
            <a:r>
              <a:rPr sz="2897" dirty="0">
                <a:latin typeface="Arial"/>
                <a:cs typeface="Arial"/>
              </a:rPr>
              <a:t>.</a:t>
            </a:r>
            <a:endParaRPr sz="2897">
              <a:latin typeface="Arial"/>
              <a:cs typeface="Arial"/>
            </a:endParaRPr>
          </a:p>
        </p:txBody>
      </p:sp>
      <p:sp>
        <p:nvSpPr>
          <p:cNvPr id="10" name="object 10"/>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9" name="object 9"/>
          <p:cNvSpPr txBox="1"/>
          <p:nvPr/>
        </p:nvSpPr>
        <p:spPr>
          <a:xfrm>
            <a:off x="8331377" y="3027201"/>
            <a:ext cx="388608"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to</a:t>
            </a:r>
            <a:endParaRPr sz="2897">
              <a:latin typeface="Arial"/>
              <a:cs typeface="Arial"/>
            </a:endParaRPr>
          </a:p>
        </p:txBody>
      </p:sp>
      <p:sp>
        <p:nvSpPr>
          <p:cNvPr id="8" name="object 8"/>
          <p:cNvSpPr txBox="1"/>
          <p:nvPr/>
        </p:nvSpPr>
        <p:spPr>
          <a:xfrm>
            <a:off x="1302271" y="4441169"/>
            <a:ext cx="5894768" cy="394229"/>
          </a:xfrm>
          <a:prstGeom prst="rect">
            <a:avLst/>
          </a:prstGeom>
        </p:spPr>
        <p:txBody>
          <a:bodyPr wrap="square" lIns="0" tIns="0" rIns="0" bIns="0" rtlCol="0">
            <a:noAutofit/>
          </a:bodyPr>
          <a:lstStyle/>
          <a:p>
            <a:pPr marL="13141">
              <a:lnSpc>
                <a:spcPts val="3063"/>
              </a:lnSpc>
              <a:spcBef>
                <a:spcPts val="153"/>
              </a:spcBef>
            </a:pPr>
            <a:r>
              <a:rPr sz="2897" b="1" spc="-9" dirty="0">
                <a:latin typeface="Arial"/>
                <a:cs typeface="Arial"/>
              </a:rPr>
              <a:t>S</a:t>
            </a:r>
            <a:r>
              <a:rPr sz="2897" b="1" spc="4" dirty="0">
                <a:latin typeface="Arial"/>
                <a:cs typeface="Arial"/>
              </a:rPr>
              <a:t>c</a:t>
            </a:r>
            <a:r>
              <a:rPr sz="2897" b="1" dirty="0">
                <a:latin typeface="Arial"/>
                <a:cs typeface="Arial"/>
              </a:rPr>
              <a:t>ript L</a:t>
            </a:r>
            <a:r>
              <a:rPr sz="2897" b="1" spc="4" dirty="0">
                <a:latin typeface="Arial"/>
                <a:cs typeface="Arial"/>
              </a:rPr>
              <a:t>e</a:t>
            </a:r>
            <a:r>
              <a:rPr sz="2897" b="1" spc="-4" dirty="0">
                <a:latin typeface="Arial"/>
                <a:cs typeface="Arial"/>
              </a:rPr>
              <a:t>v</a:t>
            </a:r>
            <a:r>
              <a:rPr sz="2897" b="1" spc="14" dirty="0">
                <a:latin typeface="Arial"/>
                <a:cs typeface="Arial"/>
              </a:rPr>
              <a:t>e</a:t>
            </a:r>
            <a:r>
              <a:rPr sz="2897" b="1" dirty="0">
                <a:latin typeface="Arial"/>
                <a:cs typeface="Arial"/>
              </a:rPr>
              <a:t>l </a:t>
            </a:r>
            <a:r>
              <a:rPr sz="2897" b="1" spc="-9" dirty="0">
                <a:latin typeface="Arial"/>
                <a:cs typeface="Arial"/>
              </a:rPr>
              <a:t>S</a:t>
            </a:r>
            <a:r>
              <a:rPr sz="2897" b="1" spc="-4" dirty="0">
                <a:latin typeface="Arial"/>
                <a:cs typeface="Arial"/>
              </a:rPr>
              <a:t>e</a:t>
            </a:r>
            <a:r>
              <a:rPr sz="2897" b="1" spc="14" dirty="0">
                <a:latin typeface="Arial"/>
                <a:cs typeface="Arial"/>
              </a:rPr>
              <a:t>c</a:t>
            </a:r>
            <a:r>
              <a:rPr sz="2897" b="1" spc="-9" dirty="0">
                <a:latin typeface="Arial"/>
                <a:cs typeface="Arial"/>
              </a:rPr>
              <a:t>u</a:t>
            </a:r>
            <a:r>
              <a:rPr sz="2897" b="1" dirty="0">
                <a:latin typeface="Arial"/>
                <a:cs typeface="Arial"/>
              </a:rPr>
              <a:t>ri</a:t>
            </a:r>
            <a:r>
              <a:rPr sz="2897" b="1" spc="9" dirty="0">
                <a:latin typeface="Arial"/>
                <a:cs typeface="Arial"/>
              </a:rPr>
              <a:t>t</a:t>
            </a:r>
            <a:r>
              <a:rPr sz="2897" b="1" spc="4" dirty="0">
                <a:latin typeface="Arial"/>
                <a:cs typeface="Arial"/>
              </a:rPr>
              <a:t>y</a:t>
            </a:r>
            <a:r>
              <a:rPr sz="2897" b="1" dirty="0">
                <a:latin typeface="Arial"/>
                <a:cs typeface="Arial"/>
              </a:rPr>
              <a:t>. </a:t>
            </a:r>
            <a:r>
              <a:rPr sz="2897" dirty="0">
                <a:latin typeface="Arial"/>
                <a:cs typeface="Arial"/>
              </a:rPr>
              <a:t>I</a:t>
            </a:r>
            <a:r>
              <a:rPr sz="2897" spc="4" dirty="0">
                <a:latin typeface="Arial"/>
                <a:cs typeface="Arial"/>
              </a:rPr>
              <a:t>n</a:t>
            </a:r>
            <a:r>
              <a:rPr sz="2897" dirty="0">
                <a:latin typeface="Arial"/>
                <a:cs typeface="Arial"/>
              </a:rPr>
              <a:t>s</a:t>
            </a:r>
            <a:r>
              <a:rPr sz="2897" spc="4" dirty="0">
                <a:latin typeface="Arial"/>
                <a:cs typeface="Arial"/>
              </a:rPr>
              <a:t>e</a:t>
            </a:r>
            <a:r>
              <a:rPr sz="2897" spc="9" dirty="0">
                <a:latin typeface="Arial"/>
                <a:cs typeface="Arial"/>
              </a:rPr>
              <a:t>c</a:t>
            </a:r>
            <a:r>
              <a:rPr sz="2897" spc="4" dirty="0">
                <a:latin typeface="Arial"/>
                <a:cs typeface="Arial"/>
              </a:rPr>
              <a:t>u</a:t>
            </a:r>
            <a:r>
              <a:rPr sz="2897" dirty="0">
                <a:latin typeface="Arial"/>
                <a:cs typeface="Arial"/>
              </a:rPr>
              <a:t>rit</a:t>
            </a:r>
            <a:r>
              <a:rPr sz="2897" spc="9" dirty="0">
                <a:latin typeface="Arial"/>
                <a:cs typeface="Arial"/>
              </a:rPr>
              <a:t>i</a:t>
            </a:r>
            <a:r>
              <a:rPr sz="2897" spc="4" dirty="0">
                <a:latin typeface="Arial"/>
                <a:cs typeface="Arial"/>
              </a:rPr>
              <a:t>e</a:t>
            </a:r>
            <a:r>
              <a:rPr sz="2897" dirty="0">
                <a:latin typeface="Arial"/>
                <a:cs typeface="Arial"/>
              </a:rPr>
              <a:t>s:</a:t>
            </a:r>
            <a:endParaRPr sz="2897">
              <a:latin typeface="Arial"/>
              <a:cs typeface="Arial"/>
            </a:endParaRPr>
          </a:p>
        </p:txBody>
      </p:sp>
      <p:sp>
        <p:nvSpPr>
          <p:cNvPr id="7" name="object 7"/>
          <p:cNvSpPr txBox="1"/>
          <p:nvPr/>
        </p:nvSpPr>
        <p:spPr>
          <a:xfrm>
            <a:off x="947463" y="4482958"/>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6" name="object 6"/>
          <p:cNvSpPr txBox="1"/>
          <p:nvPr/>
        </p:nvSpPr>
        <p:spPr>
          <a:xfrm>
            <a:off x="1716211" y="4925299"/>
            <a:ext cx="6866781" cy="1123553"/>
          </a:xfrm>
          <a:prstGeom prst="rect">
            <a:avLst/>
          </a:prstGeom>
        </p:spPr>
        <p:txBody>
          <a:bodyPr wrap="square" lIns="0" tIns="0" rIns="0" bIns="0" rtlCol="0">
            <a:noAutofit/>
          </a:bodyPr>
          <a:lstStyle/>
          <a:p>
            <a:pPr marL="13141" marR="54397">
              <a:lnSpc>
                <a:spcPts val="2644"/>
              </a:lnSpc>
              <a:spcBef>
                <a:spcPts val="131"/>
              </a:spcBef>
            </a:pPr>
            <a:r>
              <a:rPr sz="2483" dirty="0">
                <a:latin typeface="Arial"/>
                <a:cs typeface="Arial"/>
              </a:rPr>
              <a:t>Sy</a:t>
            </a:r>
            <a:r>
              <a:rPr sz="2483" spc="-82" dirty="0">
                <a:latin typeface="Arial"/>
                <a:cs typeface="Arial"/>
              </a:rPr>
              <a:t>s</a:t>
            </a:r>
            <a:r>
              <a:rPr sz="2483" dirty="0">
                <a:latin typeface="Arial"/>
                <a:cs typeface="Arial"/>
              </a:rPr>
              <a:t>te</a:t>
            </a:r>
            <a:r>
              <a:rPr sz="2483" spc="-92" dirty="0">
                <a:latin typeface="Arial"/>
                <a:cs typeface="Arial"/>
              </a:rPr>
              <a:t>m</a:t>
            </a:r>
            <a:r>
              <a:rPr sz="2483" dirty="0">
                <a:latin typeface="Arial"/>
                <a:cs typeface="Arial"/>
              </a:rPr>
              <a:t>s t</a:t>
            </a:r>
            <a:r>
              <a:rPr sz="2483" spc="-87" dirty="0">
                <a:latin typeface="Arial"/>
                <a:cs typeface="Arial"/>
              </a:rPr>
              <a:t>h</a:t>
            </a:r>
            <a:r>
              <a:rPr sz="2483" dirty="0">
                <a:latin typeface="Arial"/>
                <a:cs typeface="Arial"/>
              </a:rPr>
              <a:t>at p</a:t>
            </a:r>
            <a:r>
              <a:rPr sz="2483" spc="-118" dirty="0">
                <a:latin typeface="Arial"/>
                <a:cs typeface="Arial"/>
              </a:rPr>
              <a:t>a</a:t>
            </a:r>
            <a:r>
              <a:rPr sz="2483" dirty="0">
                <a:latin typeface="Arial"/>
                <a:cs typeface="Arial"/>
              </a:rPr>
              <a:t>ss </a:t>
            </a:r>
            <a:r>
              <a:rPr sz="2483" spc="-82" dirty="0">
                <a:latin typeface="Arial"/>
                <a:cs typeface="Arial"/>
              </a:rPr>
              <a:t>t</a:t>
            </a:r>
            <a:r>
              <a:rPr sz="2483" dirty="0">
                <a:latin typeface="Arial"/>
                <a:cs typeface="Arial"/>
              </a:rPr>
              <a:t>he </a:t>
            </a:r>
            <a:r>
              <a:rPr sz="2483" spc="-103" dirty="0">
                <a:latin typeface="Arial"/>
                <a:cs typeface="Arial"/>
              </a:rPr>
              <a:t>a</a:t>
            </a:r>
            <a:r>
              <a:rPr sz="2483" dirty="0">
                <a:latin typeface="Arial"/>
                <a:cs typeface="Arial"/>
              </a:rPr>
              <a:t>nswer </a:t>
            </a:r>
            <a:r>
              <a:rPr sz="2483" spc="-144" dirty="0">
                <a:latin typeface="Arial"/>
                <a:cs typeface="Arial"/>
              </a:rPr>
              <a:t>i</a:t>
            </a:r>
            <a:r>
              <a:rPr sz="2483" dirty="0">
                <a:latin typeface="Arial"/>
                <a:cs typeface="Arial"/>
              </a:rPr>
              <a:t>n</a:t>
            </a:r>
            <a:r>
              <a:rPr sz="2483" spc="-51" dirty="0">
                <a:latin typeface="Arial"/>
                <a:cs typeface="Arial"/>
              </a:rPr>
              <a:t> </a:t>
            </a:r>
            <a:r>
              <a:rPr sz="2483" dirty="0">
                <a:latin typeface="Arial"/>
                <a:cs typeface="Arial"/>
              </a:rPr>
              <a:t>p</a:t>
            </a:r>
            <a:r>
              <a:rPr sz="2483" spc="-30" dirty="0">
                <a:latin typeface="Arial"/>
                <a:cs typeface="Arial"/>
              </a:rPr>
              <a:t>l</a:t>
            </a:r>
            <a:r>
              <a:rPr sz="2483" dirty="0">
                <a:latin typeface="Arial"/>
                <a:cs typeface="Arial"/>
              </a:rPr>
              <a:t>a</a:t>
            </a:r>
            <a:r>
              <a:rPr sz="2483" spc="-30" dirty="0">
                <a:latin typeface="Arial"/>
                <a:cs typeface="Arial"/>
              </a:rPr>
              <a:t>i</a:t>
            </a:r>
            <a:r>
              <a:rPr sz="2483" dirty="0">
                <a:latin typeface="Arial"/>
                <a:cs typeface="Arial"/>
              </a:rPr>
              <a:t>n</a:t>
            </a:r>
            <a:r>
              <a:rPr sz="2483" spc="-35" dirty="0">
                <a:latin typeface="Arial"/>
                <a:cs typeface="Arial"/>
              </a:rPr>
              <a:t> </a:t>
            </a:r>
            <a:r>
              <a:rPr sz="2483" dirty="0">
                <a:latin typeface="Arial"/>
                <a:cs typeface="Arial"/>
              </a:rPr>
              <a:t>te</a:t>
            </a:r>
            <a:r>
              <a:rPr sz="2483" spc="-87" dirty="0">
                <a:latin typeface="Arial"/>
                <a:cs typeface="Arial"/>
              </a:rPr>
              <a:t>x</a:t>
            </a:r>
            <a:r>
              <a:rPr sz="2483" dirty="0">
                <a:latin typeface="Arial"/>
                <a:cs typeface="Arial"/>
              </a:rPr>
              <a:t>t;</a:t>
            </a:r>
            <a:endParaRPr sz="2483">
              <a:latin typeface="Arial"/>
              <a:cs typeface="Arial"/>
            </a:endParaRPr>
          </a:p>
          <a:p>
            <a:pPr marL="13141">
              <a:lnSpc>
                <a:spcPct val="95825"/>
              </a:lnSpc>
              <a:spcBef>
                <a:spcPts val="395"/>
              </a:spcBef>
            </a:pPr>
            <a:r>
              <a:rPr sz="2483" dirty="0">
                <a:latin typeface="Arial"/>
                <a:cs typeface="Arial"/>
              </a:rPr>
              <a:t>Sy</a:t>
            </a:r>
            <a:r>
              <a:rPr sz="2483" spc="-82" dirty="0">
                <a:latin typeface="Arial"/>
                <a:cs typeface="Arial"/>
              </a:rPr>
              <a:t>s</a:t>
            </a:r>
            <a:r>
              <a:rPr sz="2483" dirty="0">
                <a:latin typeface="Arial"/>
                <a:cs typeface="Arial"/>
              </a:rPr>
              <a:t>te</a:t>
            </a:r>
            <a:r>
              <a:rPr sz="2483" spc="-92" dirty="0">
                <a:latin typeface="Arial"/>
                <a:cs typeface="Arial"/>
              </a:rPr>
              <a:t>m</a:t>
            </a:r>
            <a:r>
              <a:rPr sz="2483" dirty="0">
                <a:latin typeface="Arial"/>
                <a:cs typeface="Arial"/>
              </a:rPr>
              <a:t>s where</a:t>
            </a:r>
            <a:r>
              <a:rPr sz="2483" spc="-190" dirty="0">
                <a:latin typeface="Arial"/>
                <a:cs typeface="Arial"/>
              </a:rPr>
              <a:t> </a:t>
            </a:r>
            <a:r>
              <a:rPr sz="2483" dirty="0">
                <a:latin typeface="Arial"/>
                <a:cs typeface="Arial"/>
              </a:rPr>
              <a:t>a s</a:t>
            </a:r>
            <a:r>
              <a:rPr sz="2483" spc="-97" dirty="0">
                <a:latin typeface="Arial"/>
                <a:cs typeface="Arial"/>
              </a:rPr>
              <a:t>o</a:t>
            </a:r>
            <a:r>
              <a:rPr sz="2483" spc="-4" dirty="0">
                <a:latin typeface="Arial"/>
                <a:cs typeface="Arial"/>
              </a:rPr>
              <a:t>l</a:t>
            </a:r>
            <a:r>
              <a:rPr sz="2483" dirty="0">
                <a:latin typeface="Arial"/>
                <a:cs typeface="Arial"/>
              </a:rPr>
              <a:t>ut</a:t>
            </a:r>
            <a:r>
              <a:rPr sz="2483" spc="-46" dirty="0">
                <a:latin typeface="Arial"/>
                <a:cs typeface="Arial"/>
              </a:rPr>
              <a:t>i</a:t>
            </a:r>
            <a:r>
              <a:rPr sz="2483" spc="-35" dirty="0">
                <a:latin typeface="Arial"/>
                <a:cs typeface="Arial"/>
              </a:rPr>
              <a:t>o</a:t>
            </a:r>
            <a:r>
              <a:rPr sz="2483" dirty="0">
                <a:latin typeface="Arial"/>
                <a:cs typeface="Arial"/>
              </a:rPr>
              <a:t>n to</a:t>
            </a:r>
            <a:r>
              <a:rPr sz="2483" spc="-108" dirty="0">
                <a:latin typeface="Arial"/>
                <a:cs typeface="Arial"/>
              </a:rPr>
              <a:t> </a:t>
            </a:r>
            <a:r>
              <a:rPr sz="2483" dirty="0">
                <a:latin typeface="Arial"/>
                <a:cs typeface="Arial"/>
              </a:rPr>
              <a:t>the </a:t>
            </a:r>
            <a:r>
              <a:rPr sz="2483" spc="-113" dirty="0">
                <a:latin typeface="Arial"/>
                <a:cs typeface="Arial"/>
              </a:rPr>
              <a:t>s</a:t>
            </a:r>
            <a:r>
              <a:rPr sz="2483" dirty="0">
                <a:latin typeface="Arial"/>
                <a:cs typeface="Arial"/>
              </a:rPr>
              <a:t>ame</a:t>
            </a:r>
            <a:r>
              <a:rPr sz="2483" spc="-102" dirty="0">
                <a:latin typeface="Arial"/>
                <a:cs typeface="Arial"/>
              </a:rPr>
              <a:t> </a:t>
            </a:r>
            <a:r>
              <a:rPr sz="2483" spc="-40" dirty="0">
                <a:latin typeface="Arial"/>
                <a:cs typeface="Arial"/>
              </a:rPr>
              <a:t>C</a:t>
            </a:r>
            <a:r>
              <a:rPr sz="2483" dirty="0">
                <a:latin typeface="Arial"/>
                <a:cs typeface="Arial"/>
              </a:rPr>
              <a:t>APTC</a:t>
            </a:r>
            <a:r>
              <a:rPr sz="2483" spc="-139" dirty="0">
                <a:latin typeface="Arial"/>
                <a:cs typeface="Arial"/>
              </a:rPr>
              <a:t>H</a:t>
            </a:r>
            <a:r>
              <a:rPr sz="2483" dirty="0">
                <a:latin typeface="Arial"/>
                <a:cs typeface="Arial"/>
              </a:rPr>
              <a:t>A</a:t>
            </a:r>
            <a:endParaRPr sz="2483">
              <a:latin typeface="Arial"/>
              <a:cs typeface="Arial"/>
            </a:endParaRPr>
          </a:p>
          <a:p>
            <a:pPr marL="13141" marR="54397">
              <a:lnSpc>
                <a:spcPts val="2773"/>
              </a:lnSpc>
              <a:spcBef>
                <a:spcPts val="139"/>
              </a:spcBef>
            </a:pPr>
            <a:r>
              <a:rPr sz="3725" spc="-30" baseline="-1207" dirty="0">
                <a:latin typeface="Arial"/>
                <a:cs typeface="Arial"/>
              </a:rPr>
              <a:t>c</a:t>
            </a:r>
            <a:r>
              <a:rPr sz="3725" baseline="-1207" dirty="0">
                <a:latin typeface="Arial"/>
                <a:cs typeface="Arial"/>
              </a:rPr>
              <a:t>an be</a:t>
            </a:r>
            <a:r>
              <a:rPr sz="3725" spc="-129" baseline="-1207" dirty="0">
                <a:latin typeface="Arial"/>
                <a:cs typeface="Arial"/>
              </a:rPr>
              <a:t> </a:t>
            </a:r>
            <a:r>
              <a:rPr sz="3725" baseline="-1207" dirty="0">
                <a:latin typeface="Arial"/>
                <a:cs typeface="Arial"/>
              </a:rPr>
              <a:t>used</a:t>
            </a:r>
            <a:r>
              <a:rPr sz="3725" spc="-123" baseline="-1207" dirty="0">
                <a:latin typeface="Arial"/>
                <a:cs typeface="Arial"/>
              </a:rPr>
              <a:t> </a:t>
            </a:r>
            <a:r>
              <a:rPr sz="3725" baseline="-1207" dirty="0">
                <a:latin typeface="Arial"/>
                <a:cs typeface="Arial"/>
              </a:rPr>
              <a:t>m</a:t>
            </a:r>
            <a:r>
              <a:rPr sz="3725" spc="-92" baseline="-1207" dirty="0">
                <a:latin typeface="Arial"/>
                <a:cs typeface="Arial"/>
              </a:rPr>
              <a:t>u</a:t>
            </a:r>
            <a:r>
              <a:rPr sz="3725" spc="-4" baseline="-1207" dirty="0">
                <a:latin typeface="Arial"/>
                <a:cs typeface="Arial"/>
              </a:rPr>
              <a:t>l</a:t>
            </a:r>
            <a:r>
              <a:rPr sz="3725" baseline="-1207" dirty="0">
                <a:latin typeface="Arial"/>
                <a:cs typeface="Arial"/>
              </a:rPr>
              <a:t>t</a:t>
            </a:r>
            <a:r>
              <a:rPr sz="3725" spc="-20" baseline="-1207" dirty="0">
                <a:latin typeface="Arial"/>
                <a:cs typeface="Arial"/>
              </a:rPr>
              <a:t>i</a:t>
            </a:r>
            <a:r>
              <a:rPr sz="3725" baseline="-1207" dirty="0">
                <a:latin typeface="Arial"/>
                <a:cs typeface="Arial"/>
              </a:rPr>
              <a:t>ple t</a:t>
            </a:r>
            <a:r>
              <a:rPr sz="3725" spc="-97" baseline="-1207" dirty="0">
                <a:latin typeface="Arial"/>
                <a:cs typeface="Arial"/>
              </a:rPr>
              <a:t>i</a:t>
            </a:r>
            <a:r>
              <a:rPr sz="3725" spc="-52" baseline="-1207" dirty="0">
                <a:latin typeface="Arial"/>
                <a:cs typeface="Arial"/>
              </a:rPr>
              <a:t>m</a:t>
            </a:r>
            <a:r>
              <a:rPr sz="3725" baseline="-1207" dirty="0">
                <a:latin typeface="Arial"/>
                <a:cs typeface="Arial"/>
              </a:rPr>
              <a:t>es </a:t>
            </a:r>
            <a:r>
              <a:rPr sz="3725" spc="-92" baseline="-1207" dirty="0">
                <a:latin typeface="Arial"/>
                <a:cs typeface="Arial"/>
              </a:rPr>
              <a:t>(</a:t>
            </a:r>
            <a:r>
              <a:rPr sz="3725" spc="-9" baseline="-1207" dirty="0">
                <a:latin typeface="Arial"/>
                <a:cs typeface="Arial"/>
              </a:rPr>
              <a:t>"</a:t>
            </a:r>
            <a:r>
              <a:rPr sz="3725" baseline="-1207" dirty="0">
                <a:latin typeface="Arial"/>
                <a:cs typeface="Arial"/>
              </a:rPr>
              <a:t>rep</a:t>
            </a:r>
            <a:r>
              <a:rPr sz="3725" spc="-71" baseline="-1207" dirty="0">
                <a:latin typeface="Arial"/>
                <a:cs typeface="Arial"/>
              </a:rPr>
              <a:t>l</a:t>
            </a:r>
            <a:r>
              <a:rPr sz="3725" baseline="-1207" dirty="0">
                <a:latin typeface="Arial"/>
                <a:cs typeface="Arial"/>
              </a:rPr>
              <a:t>ay</a:t>
            </a:r>
            <a:r>
              <a:rPr sz="3725" spc="-56" baseline="-1207" dirty="0">
                <a:latin typeface="Arial"/>
                <a:cs typeface="Arial"/>
              </a:rPr>
              <a:t> </a:t>
            </a:r>
            <a:r>
              <a:rPr sz="3725" baseline="-1207" dirty="0">
                <a:latin typeface="Arial"/>
                <a:cs typeface="Arial"/>
              </a:rPr>
              <a:t>at</a:t>
            </a:r>
            <a:r>
              <a:rPr sz="3725" spc="-87" baseline="-1207" dirty="0">
                <a:latin typeface="Arial"/>
                <a:cs typeface="Arial"/>
              </a:rPr>
              <a:t>t</a:t>
            </a:r>
            <a:r>
              <a:rPr sz="3725" baseline="-1207" dirty="0">
                <a:latin typeface="Arial"/>
                <a:cs typeface="Arial"/>
              </a:rPr>
              <a:t>ac</a:t>
            </a:r>
            <a:r>
              <a:rPr sz="3725" spc="-78" baseline="-1207" dirty="0">
                <a:latin typeface="Arial"/>
                <a:cs typeface="Arial"/>
              </a:rPr>
              <a:t>k</a:t>
            </a:r>
            <a:r>
              <a:rPr sz="3725" baseline="-1207" dirty="0">
                <a:latin typeface="Arial"/>
                <a:cs typeface="Arial"/>
              </a:rPr>
              <a:t>s</a:t>
            </a:r>
            <a:r>
              <a:rPr sz="3725" spc="-30" baseline="-1207" dirty="0">
                <a:latin typeface="Arial"/>
                <a:cs typeface="Arial"/>
              </a:rPr>
              <a:t>"</a:t>
            </a:r>
            <a:r>
              <a:rPr sz="3725" baseline="-1207" dirty="0">
                <a:latin typeface="Arial"/>
                <a:cs typeface="Arial"/>
              </a:rPr>
              <a:t>).</a:t>
            </a:r>
            <a:endParaRPr sz="2483">
              <a:latin typeface="Arial"/>
              <a:cs typeface="Arial"/>
            </a:endParaRPr>
          </a:p>
        </p:txBody>
      </p:sp>
      <p:sp>
        <p:nvSpPr>
          <p:cNvPr id="5" name="object 5"/>
          <p:cNvSpPr txBox="1"/>
          <p:nvPr/>
        </p:nvSpPr>
        <p:spPr>
          <a:xfrm>
            <a:off x="1420539" y="4961593"/>
            <a:ext cx="144573" cy="693843"/>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a:p>
            <a:pPr marL="13141">
              <a:lnSpc>
                <a:spcPct val="95825"/>
              </a:lnSpc>
              <a:spcBef>
                <a:spcPts val="1152"/>
              </a:spcBef>
            </a:pPr>
            <a:r>
              <a:rPr sz="1862" dirty="0">
                <a:latin typeface="Arial"/>
                <a:cs typeface="Arial"/>
              </a:rPr>
              <a:t>•</a:t>
            </a:r>
            <a:endParaRPr sz="1862">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2</a:t>
            </a:r>
            <a:r>
              <a:rPr sz="2690" b="1" dirty="0">
                <a:solidFill>
                  <a:srgbClr val="99CC00"/>
                </a:solidFill>
                <a:latin typeface="Arial"/>
                <a:cs typeface="Arial"/>
              </a:rPr>
              <a:t>9</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006924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1" name="object 11"/>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0" name="object 10"/>
          <p:cNvSpPr txBox="1"/>
          <p:nvPr/>
        </p:nvSpPr>
        <p:spPr>
          <a:xfrm>
            <a:off x="943522" y="1453142"/>
            <a:ext cx="247735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G</a:t>
            </a:r>
            <a:r>
              <a:rPr sz="3725" b="1" spc="-40" dirty="0">
                <a:solidFill>
                  <a:srgbClr val="006600"/>
                </a:solidFill>
                <a:latin typeface="Arial"/>
                <a:cs typeface="Arial"/>
              </a:rPr>
              <a:t>u</a:t>
            </a:r>
            <a:r>
              <a:rPr sz="3725" b="1" spc="-20" dirty="0">
                <a:solidFill>
                  <a:srgbClr val="006600"/>
                </a:solidFill>
                <a:latin typeface="Arial"/>
                <a:cs typeface="Arial"/>
              </a:rPr>
              <a:t>i</a:t>
            </a:r>
            <a:r>
              <a:rPr sz="3725" b="1" spc="-40" dirty="0">
                <a:solidFill>
                  <a:srgbClr val="006600"/>
                </a:solidFill>
                <a:latin typeface="Arial"/>
                <a:cs typeface="Arial"/>
              </a:rPr>
              <a:t>d</a:t>
            </a:r>
            <a:r>
              <a:rPr sz="3725" b="1" spc="-30" dirty="0">
                <a:solidFill>
                  <a:srgbClr val="006600"/>
                </a:solidFill>
                <a:latin typeface="Arial"/>
                <a:cs typeface="Arial"/>
              </a:rPr>
              <a:t>e</a:t>
            </a:r>
            <a:r>
              <a:rPr sz="3725" b="1" spc="-20" dirty="0">
                <a:solidFill>
                  <a:srgbClr val="006600"/>
                </a:solidFill>
                <a:latin typeface="Arial"/>
                <a:cs typeface="Arial"/>
              </a:rPr>
              <a:t>l</a:t>
            </a:r>
            <a:r>
              <a:rPr sz="3725" b="1" spc="-9" dirty="0">
                <a:solidFill>
                  <a:srgbClr val="006600"/>
                </a:solidFill>
                <a:latin typeface="Arial"/>
                <a:cs typeface="Arial"/>
              </a:rPr>
              <a:t>i</a:t>
            </a:r>
            <a:r>
              <a:rPr sz="3725" b="1" spc="-40" dirty="0">
                <a:solidFill>
                  <a:srgbClr val="006600"/>
                </a:solidFill>
                <a:latin typeface="Arial"/>
                <a:cs typeface="Arial"/>
              </a:rPr>
              <a:t>ne</a:t>
            </a:r>
            <a:r>
              <a:rPr sz="3725" b="1" dirty="0">
                <a:solidFill>
                  <a:srgbClr val="006600"/>
                </a:solidFill>
                <a:latin typeface="Arial"/>
                <a:cs typeface="Arial"/>
              </a:rPr>
              <a:t>s</a:t>
            </a:r>
            <a:endParaRPr sz="3725">
              <a:latin typeface="Arial"/>
              <a:cs typeface="Arial"/>
            </a:endParaRPr>
          </a:p>
        </p:txBody>
      </p:sp>
      <p:sp>
        <p:nvSpPr>
          <p:cNvPr id="9" name="object 9"/>
          <p:cNvSpPr txBox="1"/>
          <p:nvPr/>
        </p:nvSpPr>
        <p:spPr>
          <a:xfrm>
            <a:off x="1302270" y="2617203"/>
            <a:ext cx="7248498" cy="1509125"/>
          </a:xfrm>
          <a:prstGeom prst="rect">
            <a:avLst/>
          </a:prstGeom>
        </p:spPr>
        <p:txBody>
          <a:bodyPr wrap="square" lIns="0" tIns="0" rIns="0" bIns="0" rtlCol="0">
            <a:noAutofit/>
          </a:bodyPr>
          <a:lstStyle/>
          <a:p>
            <a:pPr marL="13141" marR="42050">
              <a:lnSpc>
                <a:spcPts val="3063"/>
              </a:lnSpc>
              <a:spcBef>
                <a:spcPts val="153"/>
              </a:spcBef>
            </a:pPr>
            <a:r>
              <a:rPr sz="2897" b="1" spc="-9" dirty="0">
                <a:latin typeface="Arial"/>
                <a:cs typeface="Arial"/>
              </a:rPr>
              <a:t>S</a:t>
            </a:r>
            <a:r>
              <a:rPr sz="2897" b="1" spc="4" dirty="0">
                <a:latin typeface="Arial"/>
                <a:cs typeface="Arial"/>
              </a:rPr>
              <a:t>ec</a:t>
            </a:r>
            <a:r>
              <a:rPr sz="2897" b="1" spc="-9" dirty="0">
                <a:latin typeface="Arial"/>
                <a:cs typeface="Arial"/>
              </a:rPr>
              <a:t>u</a:t>
            </a:r>
            <a:r>
              <a:rPr sz="2897" b="1" dirty="0">
                <a:latin typeface="Arial"/>
                <a:cs typeface="Arial"/>
              </a:rPr>
              <a:t>ri</a:t>
            </a:r>
            <a:r>
              <a:rPr sz="2897" b="1" spc="9" dirty="0">
                <a:latin typeface="Arial"/>
                <a:cs typeface="Arial"/>
              </a:rPr>
              <a:t>t</a:t>
            </a:r>
            <a:r>
              <a:rPr sz="2897" b="1" dirty="0">
                <a:latin typeface="Arial"/>
                <a:cs typeface="Arial"/>
              </a:rPr>
              <a:t>y </a:t>
            </a:r>
            <a:r>
              <a:rPr sz="2897" b="1" spc="-9" dirty="0">
                <a:latin typeface="Arial"/>
                <a:cs typeface="Arial"/>
              </a:rPr>
              <a:t>E</a:t>
            </a:r>
            <a:r>
              <a:rPr sz="2897" b="1" spc="4" dirty="0">
                <a:latin typeface="Arial"/>
                <a:cs typeface="Arial"/>
              </a:rPr>
              <a:t>ve</a:t>
            </a:r>
            <a:r>
              <a:rPr sz="2897" b="1" dirty="0">
                <a:latin typeface="Arial"/>
                <a:cs typeface="Arial"/>
              </a:rPr>
              <a:t>n A</a:t>
            </a:r>
            <a:r>
              <a:rPr sz="2897" b="1" spc="9" dirty="0">
                <a:latin typeface="Arial"/>
                <a:cs typeface="Arial"/>
              </a:rPr>
              <a:t>f</a:t>
            </a:r>
            <a:r>
              <a:rPr sz="2897" b="1" dirty="0">
                <a:latin typeface="Arial"/>
                <a:cs typeface="Arial"/>
              </a:rPr>
              <a:t>t</a:t>
            </a:r>
            <a:r>
              <a:rPr sz="2897" b="1" spc="4" dirty="0">
                <a:latin typeface="Arial"/>
                <a:cs typeface="Arial"/>
              </a:rPr>
              <a:t>e</a:t>
            </a:r>
            <a:r>
              <a:rPr sz="2897" b="1" dirty="0">
                <a:latin typeface="Arial"/>
                <a:cs typeface="Arial"/>
              </a:rPr>
              <a:t>r</a:t>
            </a:r>
            <a:r>
              <a:rPr sz="2897" b="1" spc="14" dirty="0">
                <a:latin typeface="Arial"/>
                <a:cs typeface="Arial"/>
              </a:rPr>
              <a:t> </a:t>
            </a:r>
            <a:r>
              <a:rPr sz="2897" b="1" spc="-4" dirty="0">
                <a:latin typeface="Arial"/>
                <a:cs typeface="Arial"/>
              </a:rPr>
              <a:t>W</a:t>
            </a:r>
            <a:r>
              <a:rPr sz="2897" b="1" dirty="0">
                <a:latin typeface="Arial"/>
                <a:cs typeface="Arial"/>
              </a:rPr>
              <a:t>i</a:t>
            </a:r>
            <a:r>
              <a:rPr sz="2897" b="1" spc="-9" dirty="0">
                <a:latin typeface="Arial"/>
                <a:cs typeface="Arial"/>
              </a:rPr>
              <a:t>d</a:t>
            </a:r>
            <a:r>
              <a:rPr sz="2897" b="1" spc="4" dirty="0">
                <a:latin typeface="Arial"/>
                <a:cs typeface="Arial"/>
              </a:rPr>
              <a:t>e</a:t>
            </a:r>
            <a:r>
              <a:rPr sz="2897" b="1" spc="9" dirty="0">
                <a:latin typeface="Arial"/>
                <a:cs typeface="Arial"/>
              </a:rPr>
              <a:t>-</a:t>
            </a:r>
            <a:r>
              <a:rPr sz="2897" b="1" spc="-9" dirty="0">
                <a:latin typeface="Arial"/>
                <a:cs typeface="Arial"/>
              </a:rPr>
              <a:t>Sp</a:t>
            </a:r>
            <a:r>
              <a:rPr sz="2897" b="1" dirty="0">
                <a:latin typeface="Arial"/>
                <a:cs typeface="Arial"/>
              </a:rPr>
              <a:t>r</a:t>
            </a:r>
            <a:r>
              <a:rPr sz="2897" b="1" spc="4" dirty="0">
                <a:latin typeface="Arial"/>
                <a:cs typeface="Arial"/>
              </a:rPr>
              <a:t>ea</a:t>
            </a:r>
            <a:r>
              <a:rPr sz="2897" b="1" dirty="0">
                <a:latin typeface="Arial"/>
                <a:cs typeface="Arial"/>
              </a:rPr>
              <a:t>d</a:t>
            </a:r>
            <a:endParaRPr sz="2897">
              <a:latin typeface="Arial"/>
              <a:cs typeface="Arial"/>
            </a:endParaRPr>
          </a:p>
          <a:p>
            <a:pPr marL="13141">
              <a:lnSpc>
                <a:spcPts val="2856"/>
              </a:lnSpc>
              <a:spcBef>
                <a:spcPts val="316"/>
              </a:spcBef>
            </a:pPr>
            <a:r>
              <a:rPr sz="2897" b="1" spc="-9" dirty="0">
                <a:latin typeface="Arial"/>
                <a:cs typeface="Arial"/>
              </a:rPr>
              <a:t>A</a:t>
            </a:r>
            <a:r>
              <a:rPr sz="2897" b="1" dirty="0">
                <a:latin typeface="Arial"/>
                <a:cs typeface="Arial"/>
              </a:rPr>
              <a:t>d</a:t>
            </a:r>
            <a:r>
              <a:rPr sz="2897" b="1" spc="-9" dirty="0">
                <a:latin typeface="Arial"/>
                <a:cs typeface="Arial"/>
              </a:rPr>
              <a:t>o</a:t>
            </a:r>
            <a:r>
              <a:rPr sz="2897" b="1" dirty="0">
                <a:latin typeface="Arial"/>
                <a:cs typeface="Arial"/>
              </a:rPr>
              <a:t>ptio</a:t>
            </a:r>
            <a:r>
              <a:rPr sz="2897" b="1" spc="-9" dirty="0">
                <a:latin typeface="Arial"/>
                <a:cs typeface="Arial"/>
              </a:rPr>
              <a:t>n</a:t>
            </a:r>
            <a:r>
              <a:rPr sz="2897" b="1" dirty="0">
                <a:latin typeface="Arial"/>
                <a:cs typeface="Arial"/>
              </a:rPr>
              <a:t>.</a:t>
            </a:r>
            <a:r>
              <a:rPr sz="2897" b="1" spc="-113" dirty="0">
                <a:latin typeface="Arial"/>
                <a:cs typeface="Arial"/>
              </a:rPr>
              <a:t> </a:t>
            </a:r>
            <a:r>
              <a:rPr sz="2483" dirty="0">
                <a:latin typeface="Arial"/>
                <a:cs typeface="Arial"/>
              </a:rPr>
              <a:t>Th</a:t>
            </a:r>
            <a:r>
              <a:rPr sz="2483" spc="-103" dirty="0">
                <a:latin typeface="Arial"/>
                <a:cs typeface="Arial"/>
              </a:rPr>
              <a:t>e</a:t>
            </a:r>
            <a:r>
              <a:rPr sz="2483" spc="-9" dirty="0">
                <a:latin typeface="Arial"/>
                <a:cs typeface="Arial"/>
              </a:rPr>
              <a:t>r</a:t>
            </a:r>
            <a:r>
              <a:rPr sz="2483" dirty="0">
                <a:latin typeface="Arial"/>
                <a:cs typeface="Arial"/>
              </a:rPr>
              <a:t>e</a:t>
            </a:r>
            <a:r>
              <a:rPr sz="2483" spc="-35" dirty="0">
                <a:latin typeface="Arial"/>
                <a:cs typeface="Arial"/>
              </a:rPr>
              <a:t> </a:t>
            </a:r>
            <a:r>
              <a:rPr sz="2483" dirty="0">
                <a:latin typeface="Arial"/>
                <a:cs typeface="Arial"/>
              </a:rPr>
              <a:t>are</a:t>
            </a:r>
            <a:r>
              <a:rPr sz="2483" spc="-113" dirty="0">
                <a:latin typeface="Arial"/>
                <a:cs typeface="Arial"/>
              </a:rPr>
              <a:t> </a:t>
            </a:r>
            <a:r>
              <a:rPr sz="2483" spc="-26" dirty="0">
                <a:latin typeface="Arial"/>
                <a:cs typeface="Arial"/>
              </a:rPr>
              <a:t>C</a:t>
            </a:r>
            <a:r>
              <a:rPr sz="2483" dirty="0">
                <a:latin typeface="Arial"/>
                <a:cs typeface="Arial"/>
              </a:rPr>
              <a:t>APT</a:t>
            </a:r>
            <a:r>
              <a:rPr sz="2483" spc="-108" dirty="0">
                <a:latin typeface="Arial"/>
                <a:cs typeface="Arial"/>
              </a:rPr>
              <a:t>C</a:t>
            </a:r>
            <a:r>
              <a:rPr sz="2483" dirty="0">
                <a:latin typeface="Arial"/>
                <a:cs typeface="Arial"/>
              </a:rPr>
              <a:t>HAs </a:t>
            </a:r>
            <a:r>
              <a:rPr sz="2483" spc="-123" dirty="0">
                <a:latin typeface="Arial"/>
                <a:cs typeface="Arial"/>
              </a:rPr>
              <a:t>t</a:t>
            </a:r>
            <a:r>
              <a:rPr sz="2483" dirty="0">
                <a:latin typeface="Arial"/>
                <a:cs typeface="Arial"/>
              </a:rPr>
              <a:t>hat would be </a:t>
            </a:r>
            <a:r>
              <a:rPr sz="2483" spc="-4" dirty="0">
                <a:latin typeface="Arial"/>
                <a:cs typeface="Arial"/>
              </a:rPr>
              <a:t>i</a:t>
            </a:r>
            <a:r>
              <a:rPr sz="2483" dirty="0">
                <a:latin typeface="Arial"/>
                <a:cs typeface="Arial"/>
              </a:rPr>
              <a:t>n</a:t>
            </a:r>
            <a:r>
              <a:rPr sz="2483" spc="-56" dirty="0">
                <a:latin typeface="Arial"/>
                <a:cs typeface="Arial"/>
              </a:rPr>
              <a:t>s</a:t>
            </a:r>
            <a:r>
              <a:rPr sz="2483" dirty="0">
                <a:latin typeface="Arial"/>
                <a:cs typeface="Arial"/>
              </a:rPr>
              <a:t>ec</a:t>
            </a:r>
            <a:r>
              <a:rPr sz="2483" spc="-82" dirty="0">
                <a:latin typeface="Arial"/>
                <a:cs typeface="Arial"/>
              </a:rPr>
              <a:t>u</a:t>
            </a:r>
            <a:r>
              <a:rPr sz="2483" dirty="0">
                <a:latin typeface="Arial"/>
                <a:cs typeface="Arial"/>
              </a:rPr>
              <a:t>re </a:t>
            </a:r>
            <a:r>
              <a:rPr sz="2483" spc="-61" dirty="0">
                <a:latin typeface="Arial"/>
                <a:cs typeface="Arial"/>
              </a:rPr>
              <a:t>i</a:t>
            </a:r>
            <a:r>
              <a:rPr sz="2483" dirty="0">
                <a:latin typeface="Arial"/>
                <a:cs typeface="Arial"/>
              </a:rPr>
              <a:t>f</a:t>
            </a:r>
            <a:r>
              <a:rPr sz="2483" spc="-26" dirty="0">
                <a:latin typeface="Arial"/>
                <a:cs typeface="Arial"/>
              </a:rPr>
              <a:t> </a:t>
            </a:r>
            <a:r>
              <a:rPr sz="2483" dirty="0">
                <a:latin typeface="Arial"/>
                <a:cs typeface="Arial"/>
              </a:rPr>
              <a:t>a sign</a:t>
            </a:r>
            <a:r>
              <a:rPr sz="2483" spc="-144" dirty="0">
                <a:latin typeface="Arial"/>
                <a:cs typeface="Arial"/>
              </a:rPr>
              <a:t>i</a:t>
            </a:r>
            <a:r>
              <a:rPr sz="2483" dirty="0">
                <a:latin typeface="Arial"/>
                <a:cs typeface="Arial"/>
              </a:rPr>
              <a:t>ficant</a:t>
            </a:r>
            <a:r>
              <a:rPr sz="2483" spc="-129" dirty="0">
                <a:latin typeface="Arial"/>
                <a:cs typeface="Arial"/>
              </a:rPr>
              <a:t> </a:t>
            </a:r>
            <a:r>
              <a:rPr sz="2483" dirty="0">
                <a:latin typeface="Arial"/>
                <a:cs typeface="Arial"/>
              </a:rPr>
              <a:t>nu</a:t>
            </a:r>
            <a:r>
              <a:rPr sz="2483" spc="-118" dirty="0">
                <a:latin typeface="Arial"/>
                <a:cs typeface="Arial"/>
              </a:rPr>
              <a:t>m</a:t>
            </a:r>
            <a:r>
              <a:rPr sz="2483" dirty="0">
                <a:latin typeface="Arial"/>
                <a:cs typeface="Arial"/>
              </a:rPr>
              <a:t>ber of</a:t>
            </a:r>
            <a:r>
              <a:rPr sz="2483" spc="-139" dirty="0">
                <a:latin typeface="Arial"/>
                <a:cs typeface="Arial"/>
              </a:rPr>
              <a:t> </a:t>
            </a:r>
            <a:r>
              <a:rPr sz="2483" dirty="0">
                <a:latin typeface="Arial"/>
                <a:cs typeface="Arial"/>
              </a:rPr>
              <a:t>sites </a:t>
            </a:r>
            <a:r>
              <a:rPr sz="2483" spc="-155" dirty="0">
                <a:latin typeface="Arial"/>
                <a:cs typeface="Arial"/>
              </a:rPr>
              <a:t>s</a:t>
            </a:r>
            <a:r>
              <a:rPr sz="2483" dirty="0">
                <a:latin typeface="Arial"/>
                <a:cs typeface="Arial"/>
              </a:rPr>
              <a:t>tart</a:t>
            </a:r>
            <a:r>
              <a:rPr sz="2483" spc="-113" dirty="0">
                <a:latin typeface="Arial"/>
                <a:cs typeface="Arial"/>
              </a:rPr>
              <a:t>e</a:t>
            </a:r>
            <a:r>
              <a:rPr sz="2483" dirty="0">
                <a:latin typeface="Arial"/>
                <a:cs typeface="Arial"/>
              </a:rPr>
              <a:t>d u</a:t>
            </a:r>
            <a:r>
              <a:rPr sz="2483" spc="-97" dirty="0">
                <a:latin typeface="Arial"/>
                <a:cs typeface="Arial"/>
              </a:rPr>
              <a:t>s</a:t>
            </a:r>
            <a:r>
              <a:rPr sz="2483" spc="-4" dirty="0">
                <a:latin typeface="Arial"/>
                <a:cs typeface="Arial"/>
              </a:rPr>
              <a:t>i</a:t>
            </a:r>
            <a:r>
              <a:rPr sz="2483" dirty="0">
                <a:latin typeface="Arial"/>
                <a:cs typeface="Arial"/>
              </a:rPr>
              <a:t>ng</a:t>
            </a:r>
            <a:endParaRPr sz="2483">
              <a:latin typeface="Arial"/>
              <a:cs typeface="Arial"/>
            </a:endParaRPr>
          </a:p>
          <a:p>
            <a:pPr marL="13141" marR="42050">
              <a:lnSpc>
                <a:spcPts val="2726"/>
              </a:lnSpc>
            </a:pPr>
            <a:r>
              <a:rPr sz="2483" dirty="0">
                <a:latin typeface="Arial"/>
                <a:cs typeface="Arial"/>
              </a:rPr>
              <a:t>th</a:t>
            </a:r>
            <a:r>
              <a:rPr sz="2483" spc="-78" dirty="0">
                <a:latin typeface="Arial"/>
                <a:cs typeface="Arial"/>
              </a:rPr>
              <a:t>e</a:t>
            </a:r>
            <a:r>
              <a:rPr sz="2483" dirty="0">
                <a:latin typeface="Arial"/>
                <a:cs typeface="Arial"/>
              </a:rPr>
              <a:t>m.</a:t>
            </a:r>
            <a:endParaRPr sz="2483">
              <a:latin typeface="Arial"/>
              <a:cs typeface="Arial"/>
            </a:endParaRPr>
          </a:p>
        </p:txBody>
      </p:sp>
      <p:sp>
        <p:nvSpPr>
          <p:cNvPr id="8" name="object 8"/>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1716211" y="4196517"/>
            <a:ext cx="6966728" cy="1887044"/>
          </a:xfrm>
          <a:prstGeom prst="rect">
            <a:avLst/>
          </a:prstGeom>
        </p:spPr>
        <p:txBody>
          <a:bodyPr wrap="square" lIns="0" tIns="0" rIns="0" bIns="0" rtlCol="0">
            <a:noAutofit/>
          </a:bodyPr>
          <a:lstStyle/>
          <a:p>
            <a:pPr marL="13141" marR="3237820" algn="just">
              <a:lnSpc>
                <a:spcPts val="2219"/>
              </a:lnSpc>
              <a:spcBef>
                <a:spcPts val="111"/>
              </a:spcBef>
            </a:pPr>
            <a:r>
              <a:rPr sz="2069" spc="-4" dirty="0">
                <a:latin typeface="Arial"/>
                <a:cs typeface="Arial"/>
              </a:rPr>
              <a:t>E</a:t>
            </a:r>
            <a:r>
              <a:rPr sz="2069" spc="9" dirty="0">
                <a:latin typeface="Arial"/>
                <a:cs typeface="Arial"/>
              </a:rPr>
              <a:t>x</a:t>
            </a:r>
            <a:r>
              <a:rPr sz="2069" dirty="0">
                <a:latin typeface="Arial"/>
                <a:cs typeface="Arial"/>
              </a:rPr>
              <a:t>a</a:t>
            </a:r>
            <a:r>
              <a:rPr sz="2069" spc="4" dirty="0">
                <a:latin typeface="Arial"/>
                <a:cs typeface="Arial"/>
              </a:rPr>
              <a:t>m</a:t>
            </a:r>
            <a:r>
              <a:rPr sz="2069" spc="9" dirty="0">
                <a:latin typeface="Arial"/>
                <a:cs typeface="Arial"/>
              </a:rPr>
              <a:t>p</a:t>
            </a:r>
            <a:r>
              <a:rPr sz="2069" dirty="0">
                <a:latin typeface="Arial"/>
                <a:cs typeface="Arial"/>
              </a:rPr>
              <a:t>l</a:t>
            </a:r>
            <a:r>
              <a:rPr sz="2069" spc="4" dirty="0">
                <a:latin typeface="Arial"/>
                <a:cs typeface="Arial"/>
              </a:rPr>
              <a:t>e</a:t>
            </a:r>
            <a:r>
              <a:rPr sz="2069" dirty="0">
                <a:latin typeface="Arial"/>
                <a:cs typeface="Arial"/>
              </a:rPr>
              <a:t>:</a:t>
            </a:r>
            <a:r>
              <a:rPr sz="2069" spc="-9" dirty="0">
                <a:latin typeface="Arial"/>
                <a:cs typeface="Arial"/>
              </a:rPr>
              <a:t> </a:t>
            </a:r>
            <a:r>
              <a:rPr sz="2069" spc="-4" dirty="0">
                <a:latin typeface="Arial"/>
                <a:cs typeface="Arial"/>
              </a:rPr>
              <a:t>t</a:t>
            </a:r>
            <a:r>
              <a:rPr sz="2069" spc="9" dirty="0">
                <a:latin typeface="Arial"/>
                <a:cs typeface="Arial"/>
              </a:rPr>
              <a:t>ex</a:t>
            </a:r>
            <a:r>
              <a:rPr sz="2069" spc="-4" dirty="0">
                <a:latin typeface="Arial"/>
                <a:cs typeface="Arial"/>
              </a:rPr>
              <a:t>t</a:t>
            </a:r>
            <a:r>
              <a:rPr sz="2069" spc="4" dirty="0">
                <a:latin typeface="Arial"/>
                <a:cs typeface="Arial"/>
              </a:rPr>
              <a:t>-</a:t>
            </a:r>
            <a:r>
              <a:rPr sz="2069" spc="9" dirty="0">
                <a:latin typeface="Arial"/>
                <a:cs typeface="Arial"/>
              </a:rPr>
              <a:t>b</a:t>
            </a:r>
            <a:r>
              <a:rPr sz="2069" dirty="0">
                <a:latin typeface="Arial"/>
                <a:cs typeface="Arial"/>
              </a:rPr>
              <a:t>a</a:t>
            </a:r>
            <a:r>
              <a:rPr sz="2069" spc="9" dirty="0">
                <a:latin typeface="Arial"/>
                <a:cs typeface="Arial"/>
              </a:rPr>
              <a:t>se</a:t>
            </a:r>
            <a:r>
              <a:rPr sz="2069" dirty="0">
                <a:latin typeface="Arial"/>
                <a:cs typeface="Arial"/>
              </a:rPr>
              <a:t>d q</a:t>
            </a:r>
            <a:r>
              <a:rPr sz="2069" spc="9" dirty="0">
                <a:latin typeface="Arial"/>
                <a:cs typeface="Arial"/>
              </a:rPr>
              <a:t>u</a:t>
            </a:r>
            <a:r>
              <a:rPr sz="2069" dirty="0">
                <a:latin typeface="Arial"/>
                <a:cs typeface="Arial"/>
              </a:rPr>
              <a:t>e</a:t>
            </a:r>
            <a:r>
              <a:rPr sz="2069" spc="9" dirty="0">
                <a:latin typeface="Arial"/>
                <a:cs typeface="Arial"/>
              </a:rPr>
              <a:t>s</a:t>
            </a:r>
            <a:r>
              <a:rPr sz="2069" spc="4" dirty="0">
                <a:latin typeface="Arial"/>
                <a:cs typeface="Arial"/>
              </a:rPr>
              <a:t>t</a:t>
            </a:r>
            <a:r>
              <a:rPr sz="2069" dirty="0">
                <a:latin typeface="Arial"/>
                <a:cs typeface="Arial"/>
              </a:rPr>
              <a:t>i</a:t>
            </a:r>
            <a:r>
              <a:rPr sz="2069" spc="-4" dirty="0">
                <a:latin typeface="Arial"/>
                <a:cs typeface="Arial"/>
              </a:rPr>
              <a:t>o</a:t>
            </a:r>
            <a:r>
              <a:rPr sz="2069" spc="9" dirty="0">
                <a:latin typeface="Arial"/>
                <a:cs typeface="Arial"/>
              </a:rPr>
              <a:t>ns</a:t>
            </a:r>
            <a:r>
              <a:rPr sz="2069" dirty="0">
                <a:latin typeface="Arial"/>
                <a:cs typeface="Arial"/>
              </a:rPr>
              <a:t>;</a:t>
            </a:r>
            <a:endParaRPr sz="2069">
              <a:latin typeface="Arial"/>
              <a:cs typeface="Arial"/>
            </a:endParaRPr>
          </a:p>
          <a:p>
            <a:pPr marL="13141" marR="438641">
              <a:lnSpc>
                <a:spcPts val="2307"/>
              </a:lnSpc>
              <a:spcBef>
                <a:spcPts val="544"/>
              </a:spcBef>
            </a:pPr>
            <a:r>
              <a:rPr sz="2069" dirty="0">
                <a:latin typeface="Arial"/>
                <a:cs typeface="Arial"/>
              </a:rPr>
              <a:t>A</a:t>
            </a:r>
            <a:r>
              <a:rPr sz="2069" spc="-9" dirty="0">
                <a:latin typeface="Arial"/>
                <a:cs typeface="Arial"/>
              </a:rPr>
              <a:t> </a:t>
            </a:r>
            <a:r>
              <a:rPr sz="2069" spc="9" dirty="0">
                <a:latin typeface="Arial"/>
                <a:cs typeface="Arial"/>
              </a:rPr>
              <a:t>p</a:t>
            </a:r>
            <a:r>
              <a:rPr sz="2069" dirty="0">
                <a:latin typeface="Arial"/>
                <a:cs typeface="Arial"/>
              </a:rPr>
              <a:t>a</a:t>
            </a:r>
            <a:r>
              <a:rPr sz="2069" spc="14" dirty="0">
                <a:latin typeface="Arial"/>
                <a:cs typeface="Arial"/>
              </a:rPr>
              <a:t>r</a:t>
            </a:r>
            <a:r>
              <a:rPr sz="2069" spc="9" dirty="0">
                <a:latin typeface="Arial"/>
                <a:cs typeface="Arial"/>
              </a:rPr>
              <a:t>s</a:t>
            </a:r>
            <a:r>
              <a:rPr sz="2069" dirty="0">
                <a:latin typeface="Arial"/>
                <a:cs typeface="Arial"/>
              </a:rPr>
              <a:t>er </a:t>
            </a:r>
            <a:r>
              <a:rPr sz="2069" spc="9" dirty="0">
                <a:latin typeface="Arial"/>
                <a:cs typeface="Arial"/>
              </a:rPr>
              <a:t>co</a:t>
            </a:r>
            <a:r>
              <a:rPr sz="2069" dirty="0">
                <a:latin typeface="Arial"/>
                <a:cs typeface="Arial"/>
              </a:rPr>
              <a:t>u</a:t>
            </a:r>
            <a:r>
              <a:rPr sz="2069" spc="4" dirty="0">
                <a:latin typeface="Arial"/>
                <a:cs typeface="Arial"/>
              </a:rPr>
              <a:t>l</a:t>
            </a:r>
            <a:r>
              <a:rPr sz="2069" dirty="0">
                <a:latin typeface="Arial"/>
                <a:cs typeface="Arial"/>
              </a:rPr>
              <a:t>d e</a:t>
            </a:r>
            <a:r>
              <a:rPr sz="2069" spc="9" dirty="0">
                <a:latin typeface="Arial"/>
                <a:cs typeface="Arial"/>
              </a:rPr>
              <a:t>as</a:t>
            </a:r>
            <a:r>
              <a:rPr sz="2069" dirty="0">
                <a:latin typeface="Arial"/>
                <a:cs typeface="Arial"/>
              </a:rPr>
              <a:t>ily </a:t>
            </a:r>
            <a:r>
              <a:rPr sz="2069" spc="9" dirty="0">
                <a:latin typeface="Arial"/>
                <a:cs typeface="Arial"/>
              </a:rPr>
              <a:t>b</a:t>
            </a:r>
            <a:r>
              <a:rPr sz="2069" dirty="0">
                <a:latin typeface="Arial"/>
                <a:cs typeface="Arial"/>
              </a:rPr>
              <a:t>e </a:t>
            </a:r>
            <a:r>
              <a:rPr sz="2069" spc="4" dirty="0">
                <a:latin typeface="Arial"/>
                <a:cs typeface="Arial"/>
              </a:rPr>
              <a:t>wri</a:t>
            </a:r>
            <a:r>
              <a:rPr sz="2069" spc="-4" dirty="0">
                <a:latin typeface="Arial"/>
                <a:cs typeface="Arial"/>
              </a:rPr>
              <a:t>tt</a:t>
            </a:r>
            <a:r>
              <a:rPr sz="2069" spc="9" dirty="0">
                <a:latin typeface="Arial"/>
                <a:cs typeface="Arial"/>
              </a:rPr>
              <a:t>e</a:t>
            </a:r>
            <a:r>
              <a:rPr sz="2069" dirty="0">
                <a:latin typeface="Arial"/>
                <a:cs typeface="Arial"/>
              </a:rPr>
              <a:t>n </a:t>
            </a:r>
            <a:r>
              <a:rPr sz="2069" spc="-4" dirty="0">
                <a:latin typeface="Arial"/>
                <a:cs typeface="Arial"/>
              </a:rPr>
              <a:t>t</a:t>
            </a:r>
            <a:r>
              <a:rPr sz="2069" dirty="0">
                <a:latin typeface="Arial"/>
                <a:cs typeface="Arial"/>
              </a:rPr>
              <a:t>h</a:t>
            </a:r>
            <a:r>
              <a:rPr sz="2069" spc="9" dirty="0">
                <a:latin typeface="Arial"/>
                <a:cs typeface="Arial"/>
              </a:rPr>
              <a:t>a</a:t>
            </a:r>
            <a:r>
              <a:rPr sz="2069" dirty="0">
                <a:latin typeface="Arial"/>
                <a:cs typeface="Arial"/>
              </a:rPr>
              <a:t>t</a:t>
            </a:r>
            <a:r>
              <a:rPr sz="2069" spc="-9" dirty="0">
                <a:latin typeface="Arial"/>
                <a:cs typeface="Arial"/>
              </a:rPr>
              <a:t> </a:t>
            </a:r>
            <a:r>
              <a:rPr sz="2069" spc="4" dirty="0">
                <a:latin typeface="Arial"/>
                <a:cs typeface="Arial"/>
              </a:rPr>
              <a:t>w</a:t>
            </a:r>
            <a:r>
              <a:rPr sz="2069" spc="9" dirty="0">
                <a:latin typeface="Arial"/>
                <a:cs typeface="Arial"/>
              </a:rPr>
              <a:t>ou</a:t>
            </a:r>
            <a:r>
              <a:rPr sz="2069" dirty="0">
                <a:latin typeface="Arial"/>
                <a:cs typeface="Arial"/>
              </a:rPr>
              <a:t>ld </a:t>
            </a:r>
            <a:r>
              <a:rPr sz="2069" spc="9" dirty="0">
                <a:latin typeface="Arial"/>
                <a:cs typeface="Arial"/>
              </a:rPr>
              <a:t>a</a:t>
            </a:r>
            <a:r>
              <a:rPr sz="2069" dirty="0">
                <a:latin typeface="Arial"/>
                <a:cs typeface="Arial"/>
              </a:rPr>
              <a:t>llow </a:t>
            </a:r>
            <a:r>
              <a:rPr sz="2069" spc="9" dirty="0">
                <a:latin typeface="Arial"/>
                <a:cs typeface="Arial"/>
              </a:rPr>
              <a:t>b</a:t>
            </a:r>
            <a:r>
              <a:rPr sz="2069" dirty="0">
                <a:latin typeface="Arial"/>
                <a:cs typeface="Arial"/>
              </a:rPr>
              <a:t>o</a:t>
            </a:r>
            <a:r>
              <a:rPr sz="2069" spc="4" dirty="0">
                <a:latin typeface="Arial"/>
                <a:cs typeface="Arial"/>
              </a:rPr>
              <a:t>t</a:t>
            </a:r>
            <a:r>
              <a:rPr sz="2069" dirty="0">
                <a:latin typeface="Arial"/>
                <a:cs typeface="Arial"/>
              </a:rPr>
              <a:t>s</a:t>
            </a:r>
            <a:r>
              <a:rPr sz="2069" spc="4" dirty="0">
                <a:latin typeface="Arial"/>
                <a:cs typeface="Arial"/>
              </a:rPr>
              <a:t> </a:t>
            </a:r>
            <a:r>
              <a:rPr sz="2069" spc="-4" dirty="0">
                <a:latin typeface="Arial"/>
                <a:cs typeface="Arial"/>
              </a:rPr>
              <a:t>t</a:t>
            </a:r>
            <a:r>
              <a:rPr sz="2069" dirty="0">
                <a:latin typeface="Arial"/>
                <a:cs typeface="Arial"/>
              </a:rPr>
              <a:t>o </a:t>
            </a:r>
            <a:r>
              <a:rPr sz="2069" spc="9" dirty="0">
                <a:latin typeface="Arial"/>
                <a:cs typeface="Arial"/>
              </a:rPr>
              <a:t>b</a:t>
            </a:r>
            <a:r>
              <a:rPr sz="2069" dirty="0">
                <a:latin typeface="Arial"/>
                <a:cs typeface="Arial"/>
              </a:rPr>
              <a:t>y</a:t>
            </a:r>
            <a:r>
              <a:rPr sz="2069" spc="9" dirty="0">
                <a:latin typeface="Arial"/>
                <a:cs typeface="Arial"/>
              </a:rPr>
              <a:t>pa</a:t>
            </a:r>
            <a:r>
              <a:rPr sz="2069" dirty="0">
                <a:latin typeface="Arial"/>
                <a:cs typeface="Arial"/>
              </a:rPr>
              <a:t>ss</a:t>
            </a:r>
            <a:r>
              <a:rPr sz="2069" spc="4" dirty="0">
                <a:latin typeface="Arial"/>
                <a:cs typeface="Arial"/>
              </a:rPr>
              <a:t> </a:t>
            </a:r>
            <a:r>
              <a:rPr sz="2069" spc="-4" dirty="0">
                <a:latin typeface="Arial"/>
                <a:cs typeface="Arial"/>
              </a:rPr>
              <a:t>t</a:t>
            </a:r>
            <a:r>
              <a:rPr sz="2069" spc="9" dirty="0">
                <a:latin typeface="Arial"/>
                <a:cs typeface="Arial"/>
              </a:rPr>
              <a:t>h</a:t>
            </a:r>
            <a:r>
              <a:rPr sz="2069" dirty="0">
                <a:latin typeface="Arial"/>
                <a:cs typeface="Arial"/>
              </a:rPr>
              <a:t>e </a:t>
            </a:r>
            <a:r>
              <a:rPr sz="2069" spc="-4" dirty="0">
                <a:latin typeface="Arial"/>
                <a:cs typeface="Arial"/>
              </a:rPr>
              <a:t>t</a:t>
            </a:r>
            <a:r>
              <a:rPr sz="2069" spc="9" dirty="0">
                <a:latin typeface="Arial"/>
                <a:cs typeface="Arial"/>
              </a:rPr>
              <a:t>es</a:t>
            </a:r>
            <a:r>
              <a:rPr sz="2069" spc="-4" dirty="0">
                <a:latin typeface="Arial"/>
                <a:cs typeface="Arial"/>
              </a:rPr>
              <a:t>t</a:t>
            </a:r>
            <a:r>
              <a:rPr sz="2069" dirty="0">
                <a:latin typeface="Arial"/>
                <a:cs typeface="Arial"/>
              </a:rPr>
              <a:t>;</a:t>
            </a:r>
            <a:endParaRPr sz="2069">
              <a:latin typeface="Arial"/>
              <a:cs typeface="Arial"/>
            </a:endParaRPr>
          </a:p>
          <a:p>
            <a:pPr marL="13141" algn="just">
              <a:lnSpc>
                <a:spcPct val="93142"/>
              </a:lnSpc>
              <a:spcBef>
                <a:spcPts val="360"/>
              </a:spcBef>
            </a:pPr>
            <a:r>
              <a:rPr sz="2069" spc="-4" dirty="0">
                <a:latin typeface="Arial"/>
                <a:cs typeface="Arial"/>
              </a:rPr>
              <a:t>S</a:t>
            </a:r>
            <a:r>
              <a:rPr sz="2069" spc="9" dirty="0">
                <a:latin typeface="Arial"/>
                <a:cs typeface="Arial"/>
              </a:rPr>
              <a:t>u</a:t>
            </a:r>
            <a:r>
              <a:rPr sz="2069" dirty="0">
                <a:latin typeface="Arial"/>
                <a:cs typeface="Arial"/>
              </a:rPr>
              <a:t>ch </a:t>
            </a:r>
            <a:r>
              <a:rPr sz="2069" spc="14" dirty="0">
                <a:latin typeface="Arial"/>
                <a:cs typeface="Arial"/>
              </a:rPr>
              <a:t>“</a:t>
            </a:r>
            <a:r>
              <a:rPr sz="2069" spc="4" dirty="0">
                <a:latin typeface="Arial"/>
                <a:cs typeface="Arial"/>
              </a:rPr>
              <a:t>C</a:t>
            </a:r>
            <a:r>
              <a:rPr sz="2069" spc="-4" dirty="0">
                <a:latin typeface="Arial"/>
                <a:cs typeface="Arial"/>
              </a:rPr>
              <a:t>AP</a:t>
            </a:r>
            <a:r>
              <a:rPr sz="2069" spc="9" dirty="0">
                <a:latin typeface="Arial"/>
                <a:cs typeface="Arial"/>
              </a:rPr>
              <a:t>T</a:t>
            </a:r>
            <a:r>
              <a:rPr sz="2069" spc="4" dirty="0">
                <a:latin typeface="Arial"/>
                <a:cs typeface="Arial"/>
              </a:rPr>
              <a:t>CH</a:t>
            </a:r>
            <a:r>
              <a:rPr sz="2069" spc="-4" dirty="0">
                <a:latin typeface="Arial"/>
                <a:cs typeface="Arial"/>
              </a:rPr>
              <a:t>A</a:t>
            </a:r>
            <a:r>
              <a:rPr sz="2069" spc="9" dirty="0">
                <a:latin typeface="Arial"/>
                <a:cs typeface="Arial"/>
              </a:rPr>
              <a:t>s</a:t>
            </a:r>
            <a:r>
              <a:rPr sz="2069" dirty="0">
                <a:latin typeface="Arial"/>
                <a:cs typeface="Arial"/>
              </a:rPr>
              <a:t>” </a:t>
            </a:r>
            <a:r>
              <a:rPr sz="2069" spc="4" dirty="0">
                <a:latin typeface="Arial"/>
                <a:cs typeface="Arial"/>
              </a:rPr>
              <a:t>r</a:t>
            </a:r>
            <a:r>
              <a:rPr sz="2069" spc="9" dirty="0">
                <a:latin typeface="Arial"/>
                <a:cs typeface="Arial"/>
              </a:rPr>
              <a:t>e</a:t>
            </a:r>
            <a:r>
              <a:rPr sz="2069" spc="4" dirty="0">
                <a:latin typeface="Arial"/>
                <a:cs typeface="Arial"/>
              </a:rPr>
              <a:t>l</a:t>
            </a:r>
            <a:r>
              <a:rPr sz="2069" dirty="0">
                <a:latin typeface="Arial"/>
                <a:cs typeface="Arial"/>
              </a:rPr>
              <a:t>y </a:t>
            </a:r>
            <a:r>
              <a:rPr sz="2069" spc="9" dirty="0">
                <a:latin typeface="Arial"/>
                <a:cs typeface="Arial"/>
              </a:rPr>
              <a:t>o</a:t>
            </a:r>
            <a:r>
              <a:rPr sz="2069" dirty="0">
                <a:latin typeface="Arial"/>
                <a:cs typeface="Arial"/>
              </a:rPr>
              <a:t>n </a:t>
            </a:r>
            <a:r>
              <a:rPr sz="2069" spc="-4" dirty="0">
                <a:latin typeface="Arial"/>
                <a:cs typeface="Arial"/>
              </a:rPr>
              <a:t>t</a:t>
            </a:r>
            <a:r>
              <a:rPr sz="2069" spc="9" dirty="0">
                <a:latin typeface="Arial"/>
                <a:cs typeface="Arial"/>
              </a:rPr>
              <a:t>h</a:t>
            </a:r>
            <a:r>
              <a:rPr sz="2069" dirty="0">
                <a:latin typeface="Arial"/>
                <a:cs typeface="Arial"/>
              </a:rPr>
              <a:t>e</a:t>
            </a:r>
            <a:r>
              <a:rPr sz="2069" spc="-4" dirty="0">
                <a:latin typeface="Arial"/>
                <a:cs typeface="Arial"/>
              </a:rPr>
              <a:t> </a:t>
            </a:r>
            <a:r>
              <a:rPr sz="2069" spc="4" dirty="0">
                <a:latin typeface="Arial"/>
                <a:cs typeface="Arial"/>
              </a:rPr>
              <a:t>f</a:t>
            </a:r>
            <a:r>
              <a:rPr sz="2069" dirty="0">
                <a:latin typeface="Arial"/>
                <a:cs typeface="Arial"/>
              </a:rPr>
              <a:t>a</a:t>
            </a:r>
            <a:r>
              <a:rPr sz="2069" spc="9" dirty="0">
                <a:latin typeface="Arial"/>
                <a:cs typeface="Arial"/>
              </a:rPr>
              <a:t>c</a:t>
            </a:r>
            <a:r>
              <a:rPr sz="2069" dirty="0">
                <a:latin typeface="Arial"/>
                <a:cs typeface="Arial"/>
              </a:rPr>
              <a:t>t </a:t>
            </a:r>
            <a:r>
              <a:rPr sz="2069" spc="-4" dirty="0">
                <a:latin typeface="Arial"/>
                <a:cs typeface="Arial"/>
              </a:rPr>
              <a:t>t</a:t>
            </a:r>
            <a:r>
              <a:rPr sz="2069" dirty="0">
                <a:latin typeface="Arial"/>
                <a:cs typeface="Arial"/>
              </a:rPr>
              <a:t>h</a:t>
            </a:r>
            <a:r>
              <a:rPr sz="2069" spc="9" dirty="0">
                <a:latin typeface="Arial"/>
                <a:cs typeface="Arial"/>
              </a:rPr>
              <a:t>a</a:t>
            </a:r>
            <a:r>
              <a:rPr sz="2069" dirty="0">
                <a:latin typeface="Arial"/>
                <a:cs typeface="Arial"/>
              </a:rPr>
              <a:t>t</a:t>
            </a:r>
            <a:r>
              <a:rPr sz="2069" spc="-9" dirty="0">
                <a:latin typeface="Arial"/>
                <a:cs typeface="Arial"/>
              </a:rPr>
              <a:t> </a:t>
            </a:r>
            <a:r>
              <a:rPr sz="2069" spc="-4" dirty="0">
                <a:solidFill>
                  <a:srgbClr val="336600"/>
                </a:solidFill>
                <a:latin typeface="Arial"/>
                <a:cs typeface="Arial"/>
              </a:rPr>
              <a:t>f</a:t>
            </a:r>
            <a:r>
              <a:rPr sz="2069" spc="9" dirty="0">
                <a:solidFill>
                  <a:srgbClr val="336600"/>
                </a:solidFill>
                <a:latin typeface="Arial"/>
                <a:cs typeface="Arial"/>
              </a:rPr>
              <a:t>e</a:t>
            </a:r>
            <a:r>
              <a:rPr sz="2069" dirty="0">
                <a:solidFill>
                  <a:srgbClr val="336600"/>
                </a:solidFill>
                <a:latin typeface="Arial"/>
                <a:cs typeface="Arial"/>
              </a:rPr>
              <a:t>w</a:t>
            </a:r>
            <a:r>
              <a:rPr sz="2069" spc="9" dirty="0">
                <a:solidFill>
                  <a:srgbClr val="336600"/>
                </a:solidFill>
                <a:latin typeface="Arial"/>
                <a:cs typeface="Arial"/>
              </a:rPr>
              <a:t> </a:t>
            </a:r>
            <a:r>
              <a:rPr sz="2069" dirty="0">
                <a:latin typeface="Arial"/>
                <a:cs typeface="Arial"/>
              </a:rPr>
              <a:t>s</a:t>
            </a:r>
            <a:r>
              <a:rPr sz="2069" spc="4" dirty="0">
                <a:latin typeface="Arial"/>
                <a:cs typeface="Arial"/>
              </a:rPr>
              <a:t>i</a:t>
            </a:r>
            <a:r>
              <a:rPr sz="2069" spc="-4" dirty="0">
                <a:latin typeface="Arial"/>
                <a:cs typeface="Arial"/>
              </a:rPr>
              <a:t>t</a:t>
            </a:r>
            <a:r>
              <a:rPr sz="2069" dirty="0">
                <a:latin typeface="Arial"/>
                <a:cs typeface="Arial"/>
              </a:rPr>
              <a:t>es</a:t>
            </a:r>
            <a:r>
              <a:rPr sz="2069" spc="14" dirty="0">
                <a:latin typeface="Arial"/>
                <a:cs typeface="Arial"/>
              </a:rPr>
              <a:t> </a:t>
            </a:r>
            <a:r>
              <a:rPr sz="2069" dirty="0">
                <a:latin typeface="Arial"/>
                <a:cs typeface="Arial"/>
              </a:rPr>
              <a:t>u</a:t>
            </a:r>
            <a:r>
              <a:rPr sz="2069" spc="9" dirty="0">
                <a:latin typeface="Arial"/>
                <a:cs typeface="Arial"/>
              </a:rPr>
              <a:t>s</a:t>
            </a:r>
            <a:r>
              <a:rPr sz="2069" dirty="0">
                <a:latin typeface="Arial"/>
                <a:cs typeface="Arial"/>
              </a:rPr>
              <a:t>e </a:t>
            </a:r>
            <a:r>
              <a:rPr sz="2069" spc="-4" dirty="0">
                <a:latin typeface="Arial"/>
                <a:cs typeface="Arial"/>
              </a:rPr>
              <a:t>t</a:t>
            </a:r>
            <a:r>
              <a:rPr sz="2069" spc="9" dirty="0">
                <a:latin typeface="Arial"/>
                <a:cs typeface="Arial"/>
              </a:rPr>
              <a:t>h</a:t>
            </a:r>
            <a:r>
              <a:rPr sz="2069" dirty="0">
                <a:latin typeface="Arial"/>
                <a:cs typeface="Arial"/>
              </a:rPr>
              <a:t>e</a:t>
            </a:r>
            <a:r>
              <a:rPr sz="2069" spc="4" dirty="0">
                <a:latin typeface="Arial"/>
                <a:cs typeface="Arial"/>
              </a:rPr>
              <a:t>m</a:t>
            </a:r>
            <a:r>
              <a:rPr sz="2069" dirty="0">
                <a:latin typeface="Arial"/>
                <a:cs typeface="Arial"/>
              </a:rPr>
              <a:t>, </a:t>
            </a:r>
            <a:r>
              <a:rPr sz="2069" spc="9" dirty="0">
                <a:latin typeface="Arial"/>
                <a:cs typeface="Arial"/>
              </a:rPr>
              <a:t>a</a:t>
            </a:r>
            <a:r>
              <a:rPr sz="2069" dirty="0">
                <a:latin typeface="Arial"/>
                <a:cs typeface="Arial"/>
              </a:rPr>
              <a:t>nd </a:t>
            </a:r>
            <a:r>
              <a:rPr sz="2069" spc="-4" dirty="0">
                <a:latin typeface="Arial"/>
                <a:cs typeface="Arial"/>
              </a:rPr>
              <a:t>t</a:t>
            </a:r>
            <a:r>
              <a:rPr sz="2069" spc="9" dirty="0">
                <a:latin typeface="Arial"/>
                <a:cs typeface="Arial"/>
              </a:rPr>
              <a:t>h</a:t>
            </a:r>
            <a:r>
              <a:rPr sz="2069" dirty="0">
                <a:latin typeface="Arial"/>
                <a:cs typeface="Arial"/>
              </a:rPr>
              <a:t>us</a:t>
            </a:r>
            <a:r>
              <a:rPr sz="2069" spc="4" dirty="0">
                <a:latin typeface="Arial"/>
                <a:cs typeface="Arial"/>
              </a:rPr>
              <a:t> </a:t>
            </a:r>
            <a:r>
              <a:rPr sz="2069" spc="-4" dirty="0">
                <a:latin typeface="Arial"/>
                <a:cs typeface="Arial"/>
              </a:rPr>
              <a:t>t</a:t>
            </a:r>
            <a:r>
              <a:rPr sz="2069" spc="9" dirty="0">
                <a:latin typeface="Arial"/>
                <a:cs typeface="Arial"/>
              </a:rPr>
              <a:t>ha</a:t>
            </a:r>
            <a:r>
              <a:rPr sz="2069" dirty="0">
                <a:latin typeface="Arial"/>
                <a:cs typeface="Arial"/>
              </a:rPr>
              <a:t>t</a:t>
            </a:r>
            <a:r>
              <a:rPr sz="2069" spc="-9" dirty="0">
                <a:latin typeface="Arial"/>
                <a:cs typeface="Arial"/>
              </a:rPr>
              <a:t> </a:t>
            </a:r>
            <a:r>
              <a:rPr sz="2069" dirty="0">
                <a:latin typeface="Arial"/>
                <a:cs typeface="Arial"/>
              </a:rPr>
              <a:t>a b</a:t>
            </a:r>
            <a:r>
              <a:rPr sz="2069" spc="9" dirty="0">
                <a:latin typeface="Arial"/>
                <a:cs typeface="Arial"/>
              </a:rPr>
              <a:t>o</a:t>
            </a:r>
            <a:r>
              <a:rPr sz="2069" dirty="0">
                <a:latin typeface="Arial"/>
                <a:cs typeface="Arial"/>
              </a:rPr>
              <a:t>t</a:t>
            </a:r>
            <a:r>
              <a:rPr sz="2069" spc="-9" dirty="0">
                <a:latin typeface="Arial"/>
                <a:cs typeface="Arial"/>
              </a:rPr>
              <a:t> </a:t>
            </a:r>
            <a:r>
              <a:rPr sz="2069" spc="9" dirty="0">
                <a:latin typeface="Arial"/>
                <a:cs typeface="Arial"/>
              </a:rPr>
              <a:t>au</a:t>
            </a:r>
            <a:r>
              <a:rPr sz="2069" spc="-4" dirty="0">
                <a:latin typeface="Arial"/>
                <a:cs typeface="Arial"/>
              </a:rPr>
              <a:t>t</a:t>
            </a:r>
            <a:r>
              <a:rPr sz="2069" dirty="0">
                <a:latin typeface="Arial"/>
                <a:cs typeface="Arial"/>
              </a:rPr>
              <a:t>h</a:t>
            </a:r>
            <a:r>
              <a:rPr sz="2069" spc="9" dirty="0">
                <a:latin typeface="Arial"/>
                <a:cs typeface="Arial"/>
              </a:rPr>
              <a:t>o</a:t>
            </a:r>
            <a:r>
              <a:rPr sz="2069" dirty="0">
                <a:latin typeface="Arial"/>
                <a:cs typeface="Arial"/>
              </a:rPr>
              <a:t>r</a:t>
            </a:r>
            <a:r>
              <a:rPr sz="2069" spc="9" dirty="0">
                <a:latin typeface="Arial"/>
                <a:cs typeface="Arial"/>
              </a:rPr>
              <a:t> </a:t>
            </a:r>
            <a:r>
              <a:rPr sz="2069" dirty="0">
                <a:solidFill>
                  <a:srgbClr val="336600"/>
                </a:solidFill>
                <a:latin typeface="Arial"/>
                <a:cs typeface="Arial"/>
              </a:rPr>
              <a:t>h</a:t>
            </a:r>
            <a:r>
              <a:rPr sz="2069" spc="9" dirty="0">
                <a:solidFill>
                  <a:srgbClr val="336600"/>
                </a:solidFill>
                <a:latin typeface="Arial"/>
                <a:cs typeface="Arial"/>
              </a:rPr>
              <a:t>a</a:t>
            </a:r>
            <a:r>
              <a:rPr sz="2069" dirty="0">
                <a:solidFill>
                  <a:srgbClr val="336600"/>
                </a:solidFill>
                <a:latin typeface="Arial"/>
                <a:cs typeface="Arial"/>
              </a:rPr>
              <a:t>s</a:t>
            </a:r>
            <a:r>
              <a:rPr sz="2069" spc="4" dirty="0">
                <a:solidFill>
                  <a:srgbClr val="336600"/>
                </a:solidFill>
                <a:latin typeface="Arial"/>
                <a:cs typeface="Arial"/>
              </a:rPr>
              <a:t> </a:t>
            </a:r>
            <a:r>
              <a:rPr sz="2069" dirty="0">
                <a:solidFill>
                  <a:srgbClr val="336600"/>
                </a:solidFill>
                <a:latin typeface="Arial"/>
                <a:cs typeface="Arial"/>
              </a:rPr>
              <a:t>no </a:t>
            </a:r>
            <a:r>
              <a:rPr sz="2069" dirty="0">
                <a:latin typeface="Arial"/>
                <a:cs typeface="Arial"/>
              </a:rPr>
              <a:t>i</a:t>
            </a:r>
            <a:r>
              <a:rPr sz="2069" spc="4" dirty="0">
                <a:latin typeface="Arial"/>
                <a:cs typeface="Arial"/>
              </a:rPr>
              <a:t>n</a:t>
            </a:r>
            <a:r>
              <a:rPr sz="2069" spc="9" dirty="0">
                <a:latin typeface="Arial"/>
                <a:cs typeface="Arial"/>
              </a:rPr>
              <a:t>c</a:t>
            </a:r>
            <a:r>
              <a:rPr sz="2069" dirty="0">
                <a:latin typeface="Arial"/>
                <a:cs typeface="Arial"/>
              </a:rPr>
              <a:t>e</a:t>
            </a:r>
            <a:r>
              <a:rPr sz="2069" spc="9" dirty="0">
                <a:latin typeface="Arial"/>
                <a:cs typeface="Arial"/>
              </a:rPr>
              <a:t>n</a:t>
            </a:r>
            <a:r>
              <a:rPr sz="2069" spc="-4" dirty="0">
                <a:latin typeface="Arial"/>
                <a:cs typeface="Arial"/>
              </a:rPr>
              <a:t>t</a:t>
            </a:r>
            <a:r>
              <a:rPr sz="2069" spc="4" dirty="0">
                <a:latin typeface="Arial"/>
                <a:cs typeface="Arial"/>
              </a:rPr>
              <a:t>i</a:t>
            </a:r>
            <a:r>
              <a:rPr sz="2069" spc="9" dirty="0">
                <a:latin typeface="Arial"/>
                <a:cs typeface="Arial"/>
              </a:rPr>
              <a:t>v</a:t>
            </a:r>
            <a:r>
              <a:rPr sz="2069" dirty="0">
                <a:latin typeface="Arial"/>
                <a:cs typeface="Arial"/>
              </a:rPr>
              <a:t>e</a:t>
            </a:r>
            <a:r>
              <a:rPr sz="2069" spc="-4" dirty="0">
                <a:latin typeface="Arial"/>
                <a:cs typeface="Arial"/>
              </a:rPr>
              <a:t> t</a:t>
            </a:r>
            <a:r>
              <a:rPr sz="2069" dirty="0">
                <a:latin typeface="Arial"/>
                <a:cs typeface="Arial"/>
              </a:rPr>
              <a:t>o </a:t>
            </a:r>
            <a:r>
              <a:rPr sz="2069" spc="9" dirty="0">
                <a:latin typeface="Arial"/>
                <a:cs typeface="Arial"/>
              </a:rPr>
              <a:t>p</a:t>
            </a:r>
            <a:r>
              <a:rPr sz="2069" spc="4" dirty="0">
                <a:latin typeface="Arial"/>
                <a:cs typeface="Arial"/>
              </a:rPr>
              <a:t>r</a:t>
            </a:r>
            <a:r>
              <a:rPr sz="2069" spc="9" dirty="0">
                <a:latin typeface="Arial"/>
                <a:cs typeface="Arial"/>
              </a:rPr>
              <a:t>o</a:t>
            </a:r>
            <a:r>
              <a:rPr sz="2069" dirty="0">
                <a:latin typeface="Arial"/>
                <a:cs typeface="Arial"/>
              </a:rPr>
              <a:t>g</a:t>
            </a:r>
            <a:r>
              <a:rPr sz="2069" spc="14" dirty="0">
                <a:latin typeface="Arial"/>
                <a:cs typeface="Arial"/>
              </a:rPr>
              <a:t>r</a:t>
            </a:r>
            <a:r>
              <a:rPr sz="2069" dirty="0">
                <a:latin typeface="Arial"/>
                <a:cs typeface="Arial"/>
              </a:rPr>
              <a:t>am </a:t>
            </a:r>
            <a:r>
              <a:rPr sz="2069" spc="-4" dirty="0">
                <a:latin typeface="Arial"/>
                <a:cs typeface="Arial"/>
              </a:rPr>
              <a:t>t</a:t>
            </a:r>
            <a:r>
              <a:rPr sz="2069" spc="9" dirty="0">
                <a:latin typeface="Arial"/>
                <a:cs typeface="Arial"/>
              </a:rPr>
              <a:t>he</a:t>
            </a:r>
            <a:r>
              <a:rPr sz="2069" dirty="0">
                <a:latin typeface="Arial"/>
                <a:cs typeface="Arial"/>
              </a:rPr>
              <a:t>ir </a:t>
            </a:r>
            <a:r>
              <a:rPr sz="2069" spc="9" dirty="0">
                <a:latin typeface="Arial"/>
                <a:cs typeface="Arial"/>
              </a:rPr>
              <a:t>b</a:t>
            </a:r>
            <a:r>
              <a:rPr sz="2069" dirty="0">
                <a:latin typeface="Arial"/>
                <a:cs typeface="Arial"/>
              </a:rPr>
              <a:t>ot</a:t>
            </a:r>
            <a:r>
              <a:rPr sz="2069" spc="-9" dirty="0">
                <a:latin typeface="Arial"/>
                <a:cs typeface="Arial"/>
              </a:rPr>
              <a:t> </a:t>
            </a:r>
            <a:r>
              <a:rPr sz="2069" spc="4" dirty="0">
                <a:latin typeface="Arial"/>
                <a:cs typeface="Arial"/>
              </a:rPr>
              <a:t>t</a:t>
            </a:r>
            <a:r>
              <a:rPr sz="2069" dirty="0">
                <a:latin typeface="Arial"/>
                <a:cs typeface="Arial"/>
              </a:rPr>
              <a:t>o</a:t>
            </a:r>
            <a:r>
              <a:rPr sz="2069" spc="-4" dirty="0">
                <a:latin typeface="Arial"/>
                <a:cs typeface="Arial"/>
              </a:rPr>
              <a:t> </a:t>
            </a:r>
            <a:r>
              <a:rPr sz="2069" spc="9" dirty="0">
                <a:latin typeface="Arial"/>
                <a:cs typeface="Arial"/>
              </a:rPr>
              <a:t>so</a:t>
            </a:r>
            <a:r>
              <a:rPr sz="2069" dirty="0">
                <a:latin typeface="Arial"/>
                <a:cs typeface="Arial"/>
              </a:rPr>
              <a:t>l</a:t>
            </a:r>
            <a:r>
              <a:rPr sz="2069" spc="4" dirty="0">
                <a:latin typeface="Arial"/>
                <a:cs typeface="Arial"/>
              </a:rPr>
              <a:t>v</a:t>
            </a:r>
            <a:r>
              <a:rPr sz="2069" dirty="0">
                <a:latin typeface="Arial"/>
                <a:cs typeface="Arial"/>
              </a:rPr>
              <a:t>e </a:t>
            </a:r>
            <a:r>
              <a:rPr sz="2069" spc="-4" dirty="0">
                <a:latin typeface="Arial"/>
                <a:cs typeface="Arial"/>
              </a:rPr>
              <a:t>t</a:t>
            </a:r>
            <a:r>
              <a:rPr sz="2069" spc="9" dirty="0">
                <a:latin typeface="Arial"/>
                <a:cs typeface="Arial"/>
              </a:rPr>
              <a:t>h</a:t>
            </a:r>
            <a:r>
              <a:rPr sz="2069" dirty="0">
                <a:latin typeface="Arial"/>
                <a:cs typeface="Arial"/>
              </a:rPr>
              <a:t>at c</a:t>
            </a:r>
            <a:r>
              <a:rPr sz="2069" spc="9" dirty="0">
                <a:latin typeface="Arial"/>
                <a:cs typeface="Arial"/>
              </a:rPr>
              <a:t>ha</a:t>
            </a:r>
            <a:r>
              <a:rPr sz="2069" dirty="0">
                <a:latin typeface="Arial"/>
                <a:cs typeface="Arial"/>
              </a:rPr>
              <a:t>lle</a:t>
            </a:r>
            <a:r>
              <a:rPr sz="2069" spc="9" dirty="0">
                <a:latin typeface="Arial"/>
                <a:cs typeface="Arial"/>
              </a:rPr>
              <a:t>n</a:t>
            </a:r>
            <a:r>
              <a:rPr sz="2069" dirty="0">
                <a:latin typeface="Arial"/>
                <a:cs typeface="Arial"/>
              </a:rPr>
              <a:t>g</a:t>
            </a:r>
            <a:r>
              <a:rPr sz="2069" spc="9" dirty="0">
                <a:latin typeface="Arial"/>
                <a:cs typeface="Arial"/>
              </a:rPr>
              <a:t>e</a:t>
            </a:r>
            <a:r>
              <a:rPr sz="2069" dirty="0">
                <a:latin typeface="Arial"/>
                <a:cs typeface="Arial"/>
              </a:rPr>
              <a:t>.</a:t>
            </a:r>
            <a:endParaRPr sz="2069">
              <a:latin typeface="Arial"/>
              <a:cs typeface="Arial"/>
            </a:endParaRPr>
          </a:p>
        </p:txBody>
      </p:sp>
      <p:sp>
        <p:nvSpPr>
          <p:cNvPr id="6" name="object 6"/>
          <p:cNvSpPr txBox="1"/>
          <p:nvPr/>
        </p:nvSpPr>
        <p:spPr>
          <a:xfrm>
            <a:off x="1420539" y="4226105"/>
            <a:ext cx="124858" cy="582145"/>
          </a:xfrm>
          <a:prstGeom prst="rect">
            <a:avLst/>
          </a:prstGeom>
        </p:spPr>
        <p:txBody>
          <a:bodyPr wrap="square" lIns="0" tIns="0" rIns="0" bIns="0" rtlCol="0">
            <a:noAutofit/>
          </a:bodyPr>
          <a:lstStyle/>
          <a:p>
            <a:pPr marL="13141">
              <a:lnSpc>
                <a:spcPts val="1692"/>
              </a:lnSpc>
              <a:spcBef>
                <a:spcPts val="84"/>
              </a:spcBef>
            </a:pPr>
            <a:r>
              <a:rPr sz="1552" dirty="0">
                <a:latin typeface="Arial"/>
                <a:cs typeface="Arial"/>
              </a:rPr>
              <a:t>•</a:t>
            </a:r>
            <a:endParaRPr sz="1552">
              <a:latin typeface="Arial"/>
              <a:cs typeface="Arial"/>
            </a:endParaRPr>
          </a:p>
          <a:p>
            <a:pPr marL="13141">
              <a:lnSpc>
                <a:spcPct val="95825"/>
              </a:lnSpc>
              <a:spcBef>
                <a:spcPts val="955"/>
              </a:spcBef>
            </a:pPr>
            <a:r>
              <a:rPr sz="1552" dirty="0">
                <a:latin typeface="Arial"/>
                <a:cs typeface="Arial"/>
              </a:rPr>
              <a:t>•</a:t>
            </a:r>
            <a:endParaRPr sz="1552">
              <a:latin typeface="Arial"/>
              <a:cs typeface="Arial"/>
            </a:endParaRPr>
          </a:p>
        </p:txBody>
      </p:sp>
      <p:sp>
        <p:nvSpPr>
          <p:cNvPr id="5" name="object 5"/>
          <p:cNvSpPr txBox="1"/>
          <p:nvPr/>
        </p:nvSpPr>
        <p:spPr>
          <a:xfrm>
            <a:off x="1420539" y="5236646"/>
            <a:ext cx="124858" cy="223397"/>
          </a:xfrm>
          <a:prstGeom prst="rect">
            <a:avLst/>
          </a:prstGeom>
        </p:spPr>
        <p:txBody>
          <a:bodyPr wrap="square" lIns="0" tIns="0" rIns="0" bIns="0" rtlCol="0">
            <a:noAutofit/>
          </a:bodyPr>
          <a:lstStyle/>
          <a:p>
            <a:pPr marL="13141">
              <a:lnSpc>
                <a:spcPts val="1692"/>
              </a:lnSpc>
              <a:spcBef>
                <a:spcPts val="84"/>
              </a:spcBef>
            </a:pPr>
            <a:r>
              <a:rPr sz="1552" dirty="0">
                <a:latin typeface="Arial"/>
                <a:cs typeface="Arial"/>
              </a:rPr>
              <a:t>•</a:t>
            </a:r>
            <a:endParaRPr sz="1552">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0</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622605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1" name="object 2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4" name="object 2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3784600" y="2705100"/>
            <a:ext cx="266762" cy="315383"/>
          </a:xfrm>
          <a:prstGeom prst="rect">
            <a:avLst/>
          </a:prstGeom>
          <a:blipFill>
            <a:blip r:embed="rId2" cstate="print"/>
            <a:stretch>
              <a:fillRect/>
            </a:stretch>
          </a:blipFill>
        </p:spPr>
        <p:txBody>
          <a:bodyPr wrap="square" lIns="0" tIns="0" rIns="0" bIns="0" rtlCol="0">
            <a:noAutofit/>
          </a:bodyPr>
          <a:lstStyle/>
          <a:p>
            <a:endParaRPr sz="1862"/>
          </a:p>
        </p:txBody>
      </p:sp>
      <p:sp>
        <p:nvSpPr>
          <p:cNvPr id="18" name="object 18"/>
          <p:cNvSpPr/>
          <p:nvPr/>
        </p:nvSpPr>
        <p:spPr>
          <a:xfrm>
            <a:off x="8042275" y="5543550"/>
            <a:ext cx="315383" cy="315383"/>
          </a:xfrm>
          <a:prstGeom prst="rect">
            <a:avLst/>
          </a:prstGeom>
          <a:blipFill>
            <a:blip r:embed="rId3" cstate="print"/>
            <a:stretch>
              <a:fillRect/>
            </a:stretch>
          </a:blipFill>
        </p:spPr>
        <p:txBody>
          <a:bodyPr wrap="square" lIns="0" tIns="0" rIns="0" bIns="0" rtlCol="0">
            <a:noAutofit/>
          </a:bodyPr>
          <a:lstStyle/>
          <a:p>
            <a:endParaRPr sz="1862"/>
          </a:p>
        </p:txBody>
      </p:sp>
      <p:sp>
        <p:nvSpPr>
          <p:cNvPr id="17" name="object 17"/>
          <p:cNvSpPr/>
          <p:nvPr/>
        </p:nvSpPr>
        <p:spPr>
          <a:xfrm>
            <a:off x="2680759" y="5937779"/>
            <a:ext cx="315383" cy="315383"/>
          </a:xfrm>
          <a:prstGeom prst="rect">
            <a:avLst/>
          </a:prstGeom>
          <a:blipFill>
            <a:blip r:embed="rId3" cstate="print"/>
            <a:stretch>
              <a:fillRect/>
            </a:stretch>
          </a:blipFill>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2" y="1453142"/>
            <a:ext cx="247735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G</a:t>
            </a:r>
            <a:r>
              <a:rPr sz="3725" b="1" spc="-40" dirty="0">
                <a:solidFill>
                  <a:srgbClr val="006600"/>
                </a:solidFill>
                <a:latin typeface="Arial"/>
                <a:cs typeface="Arial"/>
              </a:rPr>
              <a:t>u</a:t>
            </a:r>
            <a:r>
              <a:rPr sz="3725" b="1" spc="-20" dirty="0">
                <a:solidFill>
                  <a:srgbClr val="006600"/>
                </a:solidFill>
                <a:latin typeface="Arial"/>
                <a:cs typeface="Arial"/>
              </a:rPr>
              <a:t>i</a:t>
            </a:r>
            <a:r>
              <a:rPr sz="3725" b="1" spc="-40" dirty="0">
                <a:solidFill>
                  <a:srgbClr val="006600"/>
                </a:solidFill>
                <a:latin typeface="Arial"/>
                <a:cs typeface="Arial"/>
              </a:rPr>
              <a:t>d</a:t>
            </a:r>
            <a:r>
              <a:rPr sz="3725" b="1" spc="-30" dirty="0">
                <a:solidFill>
                  <a:srgbClr val="006600"/>
                </a:solidFill>
                <a:latin typeface="Arial"/>
                <a:cs typeface="Arial"/>
              </a:rPr>
              <a:t>e</a:t>
            </a:r>
            <a:r>
              <a:rPr sz="3725" b="1" spc="-20" dirty="0">
                <a:solidFill>
                  <a:srgbClr val="006600"/>
                </a:solidFill>
                <a:latin typeface="Arial"/>
                <a:cs typeface="Arial"/>
              </a:rPr>
              <a:t>l</a:t>
            </a:r>
            <a:r>
              <a:rPr sz="3725" b="1" spc="-9" dirty="0">
                <a:solidFill>
                  <a:srgbClr val="006600"/>
                </a:solidFill>
                <a:latin typeface="Arial"/>
                <a:cs typeface="Arial"/>
              </a:rPr>
              <a:t>i</a:t>
            </a:r>
            <a:r>
              <a:rPr sz="3725" b="1" spc="-40" dirty="0">
                <a:solidFill>
                  <a:srgbClr val="006600"/>
                </a:solidFill>
                <a:latin typeface="Arial"/>
                <a:cs typeface="Arial"/>
              </a:rPr>
              <a:t>ne</a:t>
            </a:r>
            <a:r>
              <a:rPr sz="3725" b="1" dirty="0">
                <a:solidFill>
                  <a:srgbClr val="006600"/>
                </a:solidFill>
                <a:latin typeface="Arial"/>
                <a:cs typeface="Arial"/>
              </a:rPr>
              <a:t>s</a:t>
            </a:r>
            <a:endParaRPr sz="3725">
              <a:latin typeface="Arial"/>
              <a:cs typeface="Arial"/>
            </a:endParaRPr>
          </a:p>
        </p:txBody>
      </p:sp>
      <p:sp>
        <p:nvSpPr>
          <p:cNvPr id="14" name="object 14"/>
          <p:cNvSpPr txBox="1"/>
          <p:nvPr/>
        </p:nvSpPr>
        <p:spPr>
          <a:xfrm>
            <a:off x="1302271" y="2617203"/>
            <a:ext cx="2434750" cy="394229"/>
          </a:xfrm>
          <a:prstGeom prst="rect">
            <a:avLst/>
          </a:prstGeom>
        </p:spPr>
        <p:txBody>
          <a:bodyPr wrap="square" lIns="0" tIns="0" rIns="0" bIns="0" rtlCol="0">
            <a:noAutofit/>
          </a:bodyPr>
          <a:lstStyle/>
          <a:p>
            <a:pPr marL="13141">
              <a:lnSpc>
                <a:spcPts val="3063"/>
              </a:lnSpc>
              <a:spcBef>
                <a:spcPts val="153"/>
              </a:spcBef>
            </a:pPr>
            <a:r>
              <a:rPr sz="2897" b="1" spc="-9" dirty="0">
                <a:latin typeface="Arial"/>
                <a:cs typeface="Arial"/>
              </a:rPr>
              <a:t>A</a:t>
            </a:r>
            <a:r>
              <a:rPr sz="2897" b="1" spc="14" dirty="0">
                <a:latin typeface="Arial"/>
                <a:cs typeface="Arial"/>
              </a:rPr>
              <a:t>c</a:t>
            </a:r>
            <a:r>
              <a:rPr sz="2897" b="1" spc="4" dirty="0">
                <a:latin typeface="Arial"/>
                <a:cs typeface="Arial"/>
              </a:rPr>
              <a:t>c</a:t>
            </a:r>
            <a:r>
              <a:rPr sz="2897" b="1" spc="-4" dirty="0">
                <a:latin typeface="Arial"/>
                <a:cs typeface="Arial"/>
              </a:rPr>
              <a:t>e</a:t>
            </a:r>
            <a:r>
              <a:rPr sz="2897" b="1" spc="14" dirty="0">
                <a:latin typeface="Arial"/>
                <a:cs typeface="Arial"/>
              </a:rPr>
              <a:t>s</a:t>
            </a:r>
            <a:r>
              <a:rPr sz="2897" b="1" spc="4" dirty="0">
                <a:latin typeface="Arial"/>
                <a:cs typeface="Arial"/>
              </a:rPr>
              <a:t>s</a:t>
            </a:r>
            <a:r>
              <a:rPr sz="2897" b="1" dirty="0">
                <a:latin typeface="Arial"/>
                <a:cs typeface="Arial"/>
              </a:rPr>
              <a:t>i</a:t>
            </a:r>
            <a:r>
              <a:rPr sz="2897" b="1" spc="-9" dirty="0">
                <a:latin typeface="Arial"/>
                <a:cs typeface="Arial"/>
              </a:rPr>
              <a:t>b</a:t>
            </a:r>
            <a:r>
              <a:rPr sz="2897" b="1" dirty="0">
                <a:latin typeface="Arial"/>
                <a:cs typeface="Arial"/>
              </a:rPr>
              <a:t>ili</a:t>
            </a:r>
            <a:r>
              <a:rPr sz="2897" b="1" spc="9" dirty="0">
                <a:latin typeface="Arial"/>
                <a:cs typeface="Arial"/>
              </a:rPr>
              <a:t>t</a:t>
            </a:r>
            <a:r>
              <a:rPr sz="2897" b="1" spc="-4" dirty="0">
                <a:latin typeface="Arial"/>
                <a:cs typeface="Arial"/>
              </a:rPr>
              <a:t>y</a:t>
            </a:r>
            <a:r>
              <a:rPr sz="2897" b="1" dirty="0">
                <a:latin typeface="Arial"/>
                <a:cs typeface="Arial"/>
              </a:rPr>
              <a:t>.</a:t>
            </a:r>
            <a:endParaRPr sz="2897">
              <a:latin typeface="Arial"/>
              <a:cs typeface="Arial"/>
            </a:endParaRPr>
          </a:p>
        </p:txBody>
      </p:sp>
      <p:sp>
        <p:nvSpPr>
          <p:cNvPr id="13" name="object 13"/>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2" name="object 12"/>
          <p:cNvSpPr txBox="1"/>
          <p:nvPr/>
        </p:nvSpPr>
        <p:spPr>
          <a:xfrm>
            <a:off x="1716211" y="3101333"/>
            <a:ext cx="7005552" cy="2178772"/>
          </a:xfrm>
          <a:prstGeom prst="rect">
            <a:avLst/>
          </a:prstGeom>
        </p:spPr>
        <p:txBody>
          <a:bodyPr wrap="square" lIns="0" tIns="0" rIns="0" bIns="0" rtlCol="0">
            <a:noAutofit/>
          </a:bodyPr>
          <a:lstStyle/>
          <a:p>
            <a:pPr marL="13141" marR="41257">
              <a:lnSpc>
                <a:spcPts val="2644"/>
              </a:lnSpc>
              <a:spcBef>
                <a:spcPts val="131"/>
              </a:spcBef>
            </a:pPr>
            <a:r>
              <a:rPr sz="2483" dirty="0">
                <a:latin typeface="Arial"/>
                <a:cs typeface="Arial"/>
              </a:rPr>
              <a:t>C</a:t>
            </a:r>
            <a:r>
              <a:rPr sz="2483" spc="-56" dirty="0">
                <a:latin typeface="Arial"/>
                <a:cs typeface="Arial"/>
              </a:rPr>
              <a:t>A</a:t>
            </a:r>
            <a:r>
              <a:rPr sz="2483" dirty="0">
                <a:latin typeface="Arial"/>
                <a:cs typeface="Arial"/>
              </a:rPr>
              <a:t>PTC</a:t>
            </a:r>
            <a:r>
              <a:rPr sz="2483" spc="-113" dirty="0">
                <a:latin typeface="Arial"/>
                <a:cs typeface="Arial"/>
              </a:rPr>
              <a:t>H</a:t>
            </a:r>
            <a:r>
              <a:rPr sz="2483" dirty="0">
                <a:latin typeface="Arial"/>
                <a:cs typeface="Arial"/>
              </a:rPr>
              <a:t>As</a:t>
            </a:r>
            <a:r>
              <a:rPr sz="2483" spc="-61" dirty="0">
                <a:latin typeface="Arial"/>
                <a:cs typeface="Arial"/>
              </a:rPr>
              <a:t> </a:t>
            </a:r>
            <a:r>
              <a:rPr sz="2483" dirty="0">
                <a:latin typeface="Arial"/>
                <a:cs typeface="Arial"/>
              </a:rPr>
              <a:t>pre</a:t>
            </a:r>
            <a:r>
              <a:rPr sz="2483" spc="-118" dirty="0">
                <a:latin typeface="Arial"/>
                <a:cs typeface="Arial"/>
              </a:rPr>
              <a:t>v</a:t>
            </a:r>
            <a:r>
              <a:rPr sz="2483" dirty="0">
                <a:latin typeface="Arial"/>
                <a:cs typeface="Arial"/>
              </a:rPr>
              <a:t>ent</a:t>
            </a:r>
            <a:r>
              <a:rPr sz="2483" spc="-82" dirty="0">
                <a:latin typeface="Arial"/>
                <a:cs typeface="Arial"/>
              </a:rPr>
              <a:t> </a:t>
            </a:r>
            <a:r>
              <a:rPr sz="2483" spc="-30" dirty="0">
                <a:solidFill>
                  <a:srgbClr val="336600"/>
                </a:solidFill>
                <a:latin typeface="Arial"/>
                <a:cs typeface="Arial"/>
              </a:rPr>
              <a:t>v</a:t>
            </a:r>
            <a:r>
              <a:rPr sz="2483" spc="-4" dirty="0">
                <a:solidFill>
                  <a:srgbClr val="336600"/>
                </a:solidFill>
                <a:latin typeface="Arial"/>
                <a:cs typeface="Arial"/>
              </a:rPr>
              <a:t>i</a:t>
            </a:r>
            <a:r>
              <a:rPr sz="2483" dirty="0">
                <a:solidFill>
                  <a:srgbClr val="336600"/>
                </a:solidFill>
                <a:latin typeface="Arial"/>
                <a:cs typeface="Arial"/>
              </a:rPr>
              <a:t>s</a:t>
            </a:r>
            <a:r>
              <a:rPr sz="2483" spc="-56" dirty="0">
                <a:solidFill>
                  <a:srgbClr val="336600"/>
                </a:solidFill>
                <a:latin typeface="Arial"/>
                <a:cs typeface="Arial"/>
              </a:rPr>
              <a:t>u</a:t>
            </a:r>
            <a:r>
              <a:rPr sz="2483" dirty="0">
                <a:solidFill>
                  <a:srgbClr val="336600"/>
                </a:solidFill>
                <a:latin typeface="Arial"/>
                <a:cs typeface="Arial"/>
              </a:rPr>
              <a:t>a</a:t>
            </a:r>
            <a:r>
              <a:rPr sz="2483" spc="-30" dirty="0">
                <a:solidFill>
                  <a:srgbClr val="336600"/>
                </a:solidFill>
                <a:latin typeface="Arial"/>
                <a:cs typeface="Arial"/>
              </a:rPr>
              <a:t>l</a:t>
            </a:r>
            <a:r>
              <a:rPr sz="2483" spc="-4" dirty="0">
                <a:solidFill>
                  <a:srgbClr val="336600"/>
                </a:solidFill>
                <a:latin typeface="Arial"/>
                <a:cs typeface="Arial"/>
              </a:rPr>
              <a:t>l</a:t>
            </a:r>
            <a:r>
              <a:rPr sz="2483" dirty="0">
                <a:solidFill>
                  <a:srgbClr val="336600"/>
                </a:solidFill>
                <a:latin typeface="Arial"/>
                <a:cs typeface="Arial"/>
              </a:rPr>
              <a:t>y</a:t>
            </a:r>
            <a:r>
              <a:rPr sz="2483" spc="-30" dirty="0">
                <a:solidFill>
                  <a:srgbClr val="336600"/>
                </a:solidFill>
                <a:latin typeface="Arial"/>
                <a:cs typeface="Arial"/>
              </a:rPr>
              <a:t> </a:t>
            </a:r>
            <a:r>
              <a:rPr sz="2483" spc="-20" dirty="0">
                <a:solidFill>
                  <a:srgbClr val="336600"/>
                </a:solidFill>
                <a:latin typeface="Arial"/>
                <a:cs typeface="Arial"/>
              </a:rPr>
              <a:t>i</a:t>
            </a:r>
            <a:r>
              <a:rPr sz="2483" dirty="0">
                <a:solidFill>
                  <a:srgbClr val="336600"/>
                </a:solidFill>
                <a:latin typeface="Arial"/>
                <a:cs typeface="Arial"/>
              </a:rPr>
              <a:t>m</a:t>
            </a:r>
            <a:r>
              <a:rPr sz="2483" spc="-78" dirty="0">
                <a:solidFill>
                  <a:srgbClr val="336600"/>
                </a:solidFill>
                <a:latin typeface="Arial"/>
                <a:cs typeface="Arial"/>
              </a:rPr>
              <a:t>p</a:t>
            </a:r>
            <a:r>
              <a:rPr sz="2483" dirty="0">
                <a:solidFill>
                  <a:srgbClr val="336600"/>
                </a:solidFill>
                <a:latin typeface="Arial"/>
                <a:cs typeface="Arial"/>
              </a:rPr>
              <a:t>a</a:t>
            </a:r>
            <a:r>
              <a:rPr sz="2483" spc="-30" dirty="0">
                <a:solidFill>
                  <a:srgbClr val="336600"/>
                </a:solidFill>
                <a:latin typeface="Arial"/>
                <a:cs typeface="Arial"/>
              </a:rPr>
              <a:t>i</a:t>
            </a:r>
            <a:r>
              <a:rPr sz="2483" dirty="0">
                <a:solidFill>
                  <a:srgbClr val="336600"/>
                </a:solidFill>
                <a:latin typeface="Arial"/>
                <a:cs typeface="Arial"/>
              </a:rPr>
              <a:t>red</a:t>
            </a:r>
            <a:r>
              <a:rPr sz="2483" spc="-82" dirty="0">
                <a:solidFill>
                  <a:srgbClr val="336600"/>
                </a:solidFill>
                <a:latin typeface="Arial"/>
                <a:cs typeface="Arial"/>
              </a:rPr>
              <a:t> </a:t>
            </a:r>
            <a:r>
              <a:rPr sz="2483" dirty="0">
                <a:latin typeface="Arial"/>
                <a:cs typeface="Arial"/>
              </a:rPr>
              <a:t>us</a:t>
            </a:r>
            <a:r>
              <a:rPr sz="2483" spc="-97" dirty="0">
                <a:latin typeface="Arial"/>
                <a:cs typeface="Arial"/>
              </a:rPr>
              <a:t>e</a:t>
            </a:r>
            <a:r>
              <a:rPr sz="2483" spc="-9" dirty="0">
                <a:latin typeface="Arial"/>
                <a:cs typeface="Arial"/>
              </a:rPr>
              <a:t>r</a:t>
            </a:r>
            <a:r>
              <a:rPr sz="2483" dirty="0">
                <a:latin typeface="Arial"/>
                <a:cs typeface="Arial"/>
              </a:rPr>
              <a:t>s</a:t>
            </a:r>
            <a:r>
              <a:rPr sz="2483" spc="-46" dirty="0">
                <a:latin typeface="Arial"/>
                <a:cs typeface="Arial"/>
              </a:rPr>
              <a:t> </a:t>
            </a:r>
            <a:r>
              <a:rPr sz="2483" dirty="0">
                <a:latin typeface="Arial"/>
                <a:cs typeface="Arial"/>
              </a:rPr>
              <a:t>(f</a:t>
            </a:r>
            <a:r>
              <a:rPr sz="2483" spc="-71" dirty="0">
                <a:latin typeface="Arial"/>
                <a:cs typeface="Arial"/>
              </a:rPr>
              <a:t>o</a:t>
            </a:r>
            <a:r>
              <a:rPr sz="2483" dirty="0">
                <a:latin typeface="Arial"/>
                <a:cs typeface="Arial"/>
              </a:rPr>
              <a:t>r</a:t>
            </a:r>
            <a:endParaRPr sz="2483">
              <a:latin typeface="Arial"/>
              <a:cs typeface="Arial"/>
            </a:endParaRPr>
          </a:p>
          <a:p>
            <a:pPr marL="13141">
              <a:lnSpc>
                <a:spcPts val="2763"/>
              </a:lnSpc>
              <a:spcBef>
                <a:spcPts val="41"/>
              </a:spcBef>
            </a:pPr>
            <a:r>
              <a:rPr sz="2483" dirty="0">
                <a:latin typeface="Arial"/>
                <a:cs typeface="Arial"/>
              </a:rPr>
              <a:t>e</a:t>
            </a:r>
            <a:r>
              <a:rPr sz="2483" spc="-56" dirty="0">
                <a:latin typeface="Arial"/>
                <a:cs typeface="Arial"/>
              </a:rPr>
              <a:t>x</a:t>
            </a:r>
            <a:r>
              <a:rPr sz="2483" dirty="0">
                <a:latin typeface="Arial"/>
                <a:cs typeface="Arial"/>
              </a:rPr>
              <a:t>am</a:t>
            </a:r>
            <a:r>
              <a:rPr sz="2483" spc="-103" dirty="0">
                <a:latin typeface="Arial"/>
                <a:cs typeface="Arial"/>
              </a:rPr>
              <a:t>p</a:t>
            </a:r>
            <a:r>
              <a:rPr sz="2483" spc="-4" dirty="0">
                <a:latin typeface="Arial"/>
                <a:cs typeface="Arial"/>
              </a:rPr>
              <a:t>l</a:t>
            </a:r>
            <a:r>
              <a:rPr sz="2483" dirty="0">
                <a:latin typeface="Arial"/>
                <a:cs typeface="Arial"/>
              </a:rPr>
              <a:t>e, d</a:t>
            </a:r>
            <a:r>
              <a:rPr sz="2483" spc="-118" dirty="0">
                <a:latin typeface="Arial"/>
                <a:cs typeface="Arial"/>
              </a:rPr>
              <a:t>u</a:t>
            </a:r>
            <a:r>
              <a:rPr sz="2483" dirty="0">
                <a:latin typeface="Arial"/>
                <a:cs typeface="Arial"/>
              </a:rPr>
              <a:t>e to</a:t>
            </a:r>
            <a:r>
              <a:rPr sz="2483" spc="-92" dirty="0">
                <a:latin typeface="Arial"/>
                <a:cs typeface="Arial"/>
              </a:rPr>
              <a:t> </a:t>
            </a:r>
            <a:r>
              <a:rPr sz="2483" dirty="0">
                <a:latin typeface="Arial"/>
                <a:cs typeface="Arial"/>
              </a:rPr>
              <a:t>a disabi</a:t>
            </a:r>
            <a:r>
              <a:rPr sz="2483" spc="-181" dirty="0">
                <a:latin typeface="Arial"/>
                <a:cs typeface="Arial"/>
              </a:rPr>
              <a:t>l</a:t>
            </a:r>
            <a:r>
              <a:rPr sz="2483" spc="-4" dirty="0">
                <a:latin typeface="Arial"/>
                <a:cs typeface="Arial"/>
              </a:rPr>
              <a:t>i</a:t>
            </a:r>
            <a:r>
              <a:rPr sz="2483" dirty="0">
                <a:latin typeface="Arial"/>
                <a:cs typeface="Arial"/>
              </a:rPr>
              <a:t>ty</a:t>
            </a:r>
            <a:r>
              <a:rPr sz="2483" spc="-46" dirty="0">
                <a:latin typeface="Arial"/>
                <a:cs typeface="Arial"/>
              </a:rPr>
              <a:t> </a:t>
            </a:r>
            <a:r>
              <a:rPr sz="2483" dirty="0">
                <a:latin typeface="Arial"/>
                <a:cs typeface="Arial"/>
              </a:rPr>
              <a:t>or b</a:t>
            </a:r>
            <a:r>
              <a:rPr sz="2483" spc="-133" dirty="0">
                <a:latin typeface="Arial"/>
                <a:cs typeface="Arial"/>
              </a:rPr>
              <a:t>e</a:t>
            </a:r>
            <a:r>
              <a:rPr sz="2483" dirty="0">
                <a:latin typeface="Arial"/>
                <a:cs typeface="Arial"/>
              </a:rPr>
              <a:t>cau</a:t>
            </a:r>
            <a:r>
              <a:rPr sz="2483" spc="-103" dirty="0">
                <a:latin typeface="Arial"/>
                <a:cs typeface="Arial"/>
              </a:rPr>
              <a:t>s</a:t>
            </a:r>
            <a:r>
              <a:rPr sz="2483" dirty="0">
                <a:latin typeface="Arial"/>
                <a:cs typeface="Arial"/>
              </a:rPr>
              <a:t>e </a:t>
            </a:r>
            <a:r>
              <a:rPr sz="2483" spc="-40" dirty="0">
                <a:latin typeface="Arial"/>
                <a:cs typeface="Arial"/>
              </a:rPr>
              <a:t>i</a:t>
            </a:r>
            <a:r>
              <a:rPr sz="2483" dirty="0">
                <a:latin typeface="Arial"/>
                <a:cs typeface="Arial"/>
              </a:rPr>
              <a:t>t</a:t>
            </a:r>
            <a:r>
              <a:rPr sz="2483" spc="-40" dirty="0">
                <a:latin typeface="Arial"/>
                <a:cs typeface="Arial"/>
              </a:rPr>
              <a:t> </a:t>
            </a:r>
            <a:r>
              <a:rPr sz="2483" spc="-4" dirty="0">
                <a:latin typeface="Arial"/>
                <a:cs typeface="Arial"/>
              </a:rPr>
              <a:t>i</a:t>
            </a:r>
            <a:r>
              <a:rPr sz="2483" dirty="0">
                <a:latin typeface="Arial"/>
                <a:cs typeface="Arial"/>
              </a:rPr>
              <a:t>s</a:t>
            </a:r>
            <a:r>
              <a:rPr sz="2483" spc="-46" dirty="0">
                <a:latin typeface="Arial"/>
                <a:cs typeface="Arial"/>
              </a:rPr>
              <a:t> </a:t>
            </a:r>
            <a:r>
              <a:rPr sz="2483" dirty="0">
                <a:latin typeface="Arial"/>
                <a:cs typeface="Arial"/>
              </a:rPr>
              <a:t>d</a:t>
            </a:r>
            <a:r>
              <a:rPr sz="2483" spc="-30" dirty="0">
                <a:latin typeface="Arial"/>
                <a:cs typeface="Arial"/>
              </a:rPr>
              <a:t>i</a:t>
            </a:r>
            <a:r>
              <a:rPr sz="2483" dirty="0">
                <a:latin typeface="Arial"/>
                <a:cs typeface="Arial"/>
              </a:rPr>
              <a:t>fficu</a:t>
            </a:r>
            <a:r>
              <a:rPr sz="2483" spc="-97" dirty="0">
                <a:latin typeface="Arial"/>
                <a:cs typeface="Arial"/>
              </a:rPr>
              <a:t>l</a:t>
            </a:r>
            <a:r>
              <a:rPr sz="2483" dirty="0">
                <a:latin typeface="Arial"/>
                <a:cs typeface="Arial"/>
              </a:rPr>
              <a:t>t to</a:t>
            </a:r>
            <a:r>
              <a:rPr sz="2483" spc="-52" dirty="0">
                <a:latin typeface="Arial"/>
                <a:cs typeface="Arial"/>
              </a:rPr>
              <a:t> </a:t>
            </a:r>
            <a:r>
              <a:rPr sz="2483" dirty="0">
                <a:latin typeface="Arial"/>
                <a:cs typeface="Arial"/>
              </a:rPr>
              <a:t>read)</a:t>
            </a:r>
            <a:r>
              <a:rPr sz="2483" spc="-155" dirty="0">
                <a:latin typeface="Arial"/>
                <a:cs typeface="Arial"/>
              </a:rPr>
              <a:t> </a:t>
            </a:r>
            <a:r>
              <a:rPr sz="2483" dirty="0">
                <a:latin typeface="Arial"/>
                <a:cs typeface="Arial"/>
              </a:rPr>
              <a:t>from</a:t>
            </a:r>
            <a:r>
              <a:rPr sz="2483" spc="-129" dirty="0">
                <a:latin typeface="Arial"/>
                <a:cs typeface="Arial"/>
              </a:rPr>
              <a:t> </a:t>
            </a:r>
            <a:r>
              <a:rPr sz="2483" dirty="0">
                <a:latin typeface="Arial"/>
                <a:cs typeface="Arial"/>
              </a:rPr>
              <a:t>ac</a:t>
            </a:r>
            <a:r>
              <a:rPr sz="2483" spc="-78" dirty="0">
                <a:latin typeface="Arial"/>
                <a:cs typeface="Arial"/>
              </a:rPr>
              <a:t>c</a:t>
            </a:r>
            <a:r>
              <a:rPr sz="2483" dirty="0">
                <a:latin typeface="Arial"/>
                <a:cs typeface="Arial"/>
              </a:rPr>
              <a:t>es</a:t>
            </a:r>
            <a:r>
              <a:rPr sz="2483" spc="-78" dirty="0">
                <a:latin typeface="Arial"/>
                <a:cs typeface="Arial"/>
              </a:rPr>
              <a:t>s</a:t>
            </a:r>
            <a:r>
              <a:rPr sz="2483" spc="-4" dirty="0">
                <a:latin typeface="Arial"/>
                <a:cs typeface="Arial"/>
              </a:rPr>
              <a:t>i</a:t>
            </a:r>
            <a:r>
              <a:rPr sz="2483" dirty="0">
                <a:latin typeface="Arial"/>
                <a:cs typeface="Arial"/>
              </a:rPr>
              <a:t>ng </a:t>
            </a:r>
            <a:r>
              <a:rPr sz="2483" spc="-92" dirty="0">
                <a:latin typeface="Arial"/>
                <a:cs typeface="Arial"/>
              </a:rPr>
              <a:t>t</a:t>
            </a:r>
            <a:r>
              <a:rPr sz="2483" dirty="0">
                <a:latin typeface="Arial"/>
                <a:cs typeface="Arial"/>
              </a:rPr>
              <a:t>he pr</a:t>
            </a:r>
            <a:r>
              <a:rPr sz="2483" spc="-144" dirty="0">
                <a:latin typeface="Arial"/>
                <a:cs typeface="Arial"/>
              </a:rPr>
              <a:t>o</a:t>
            </a:r>
            <a:r>
              <a:rPr sz="2483" dirty="0">
                <a:latin typeface="Arial"/>
                <a:cs typeface="Arial"/>
              </a:rPr>
              <a:t>tec</a:t>
            </a:r>
            <a:r>
              <a:rPr sz="2483" spc="-92" dirty="0">
                <a:latin typeface="Arial"/>
                <a:cs typeface="Arial"/>
              </a:rPr>
              <a:t>t</a:t>
            </a:r>
            <a:r>
              <a:rPr sz="2483" dirty="0">
                <a:latin typeface="Arial"/>
                <a:cs typeface="Arial"/>
              </a:rPr>
              <a:t>ed re</a:t>
            </a:r>
            <a:r>
              <a:rPr sz="2483" spc="-139" dirty="0">
                <a:latin typeface="Arial"/>
                <a:cs typeface="Arial"/>
              </a:rPr>
              <a:t>s</a:t>
            </a:r>
            <a:r>
              <a:rPr sz="2483" dirty="0">
                <a:latin typeface="Arial"/>
                <a:cs typeface="Arial"/>
              </a:rPr>
              <a:t>our</a:t>
            </a:r>
            <a:r>
              <a:rPr sz="2483" spc="-103" dirty="0">
                <a:latin typeface="Arial"/>
                <a:cs typeface="Arial"/>
              </a:rPr>
              <a:t>c</a:t>
            </a:r>
            <a:r>
              <a:rPr sz="2483" dirty="0">
                <a:latin typeface="Arial"/>
                <a:cs typeface="Arial"/>
              </a:rPr>
              <a:t>e;</a:t>
            </a:r>
            <a:endParaRPr sz="2483">
              <a:latin typeface="Arial"/>
              <a:cs typeface="Arial"/>
            </a:endParaRPr>
          </a:p>
          <a:p>
            <a:pPr marL="13141" marR="133045">
              <a:lnSpc>
                <a:spcPct val="92854"/>
              </a:lnSpc>
              <a:spcBef>
                <a:spcPts val="446"/>
              </a:spcBef>
            </a:pPr>
            <a:r>
              <a:rPr sz="2483" dirty="0">
                <a:latin typeface="Arial"/>
                <a:cs typeface="Arial"/>
              </a:rPr>
              <a:t>Th</a:t>
            </a:r>
            <a:r>
              <a:rPr sz="2483" spc="-87" dirty="0">
                <a:latin typeface="Arial"/>
                <a:cs typeface="Arial"/>
              </a:rPr>
              <a:t>e</a:t>
            </a:r>
            <a:r>
              <a:rPr sz="2483" dirty="0">
                <a:latin typeface="Arial"/>
                <a:cs typeface="Arial"/>
              </a:rPr>
              <a:t>y u</a:t>
            </a:r>
            <a:r>
              <a:rPr sz="2483" spc="-92" dirty="0">
                <a:latin typeface="Arial"/>
                <a:cs typeface="Arial"/>
              </a:rPr>
              <a:t>s</a:t>
            </a:r>
            <a:r>
              <a:rPr sz="2483" dirty="0">
                <a:latin typeface="Arial"/>
                <a:cs typeface="Arial"/>
              </a:rPr>
              <a:t>e s</a:t>
            </a:r>
            <a:r>
              <a:rPr sz="2483" spc="-92" dirty="0">
                <a:latin typeface="Arial"/>
                <a:cs typeface="Arial"/>
              </a:rPr>
              <a:t>c</a:t>
            </a:r>
            <a:r>
              <a:rPr sz="2483" dirty="0">
                <a:latin typeface="Arial"/>
                <a:cs typeface="Arial"/>
              </a:rPr>
              <a:t>reen</a:t>
            </a:r>
            <a:r>
              <a:rPr sz="2483" spc="-108" dirty="0">
                <a:latin typeface="Arial"/>
                <a:cs typeface="Arial"/>
              </a:rPr>
              <a:t> </a:t>
            </a:r>
            <a:r>
              <a:rPr sz="2483" dirty="0">
                <a:latin typeface="Arial"/>
                <a:cs typeface="Arial"/>
              </a:rPr>
              <a:t>read</a:t>
            </a:r>
            <a:r>
              <a:rPr sz="2483" spc="-144" dirty="0">
                <a:latin typeface="Arial"/>
                <a:cs typeface="Arial"/>
              </a:rPr>
              <a:t>e</a:t>
            </a:r>
            <a:r>
              <a:rPr sz="2483" spc="-9" dirty="0">
                <a:latin typeface="Arial"/>
                <a:cs typeface="Arial"/>
              </a:rPr>
              <a:t>r</a:t>
            </a:r>
            <a:r>
              <a:rPr sz="2483" dirty="0">
                <a:latin typeface="Arial"/>
                <a:cs typeface="Arial"/>
              </a:rPr>
              <a:t>,</a:t>
            </a:r>
            <a:r>
              <a:rPr sz="2483" spc="-25" dirty="0">
                <a:latin typeface="Arial"/>
                <a:cs typeface="Arial"/>
              </a:rPr>
              <a:t> </a:t>
            </a:r>
            <a:r>
              <a:rPr sz="2483" dirty="0">
                <a:latin typeface="Arial"/>
                <a:cs typeface="Arial"/>
              </a:rPr>
              <a:t>so</a:t>
            </a:r>
            <a:r>
              <a:rPr sz="2483" spc="-71" dirty="0">
                <a:latin typeface="Arial"/>
                <a:cs typeface="Arial"/>
              </a:rPr>
              <a:t> </a:t>
            </a:r>
            <a:r>
              <a:rPr sz="2483" spc="-40" dirty="0">
                <a:latin typeface="Arial"/>
                <a:cs typeface="Arial"/>
              </a:rPr>
              <a:t>w</a:t>
            </a:r>
            <a:r>
              <a:rPr sz="2483" spc="-35" dirty="0">
                <a:latin typeface="Arial"/>
                <a:cs typeface="Arial"/>
              </a:rPr>
              <a:t>h</a:t>
            </a:r>
            <a:r>
              <a:rPr sz="2483" dirty="0">
                <a:latin typeface="Arial"/>
                <a:cs typeface="Arial"/>
              </a:rPr>
              <a:t>en y</a:t>
            </a:r>
            <a:r>
              <a:rPr sz="2483" spc="-123" dirty="0">
                <a:latin typeface="Arial"/>
                <a:cs typeface="Arial"/>
              </a:rPr>
              <a:t>o</a:t>
            </a:r>
            <a:r>
              <a:rPr sz="2483" dirty="0">
                <a:latin typeface="Arial"/>
                <a:cs typeface="Arial"/>
              </a:rPr>
              <a:t>u re</a:t>
            </a:r>
            <a:r>
              <a:rPr sz="2483" spc="-118" dirty="0">
                <a:latin typeface="Arial"/>
                <a:cs typeface="Arial"/>
              </a:rPr>
              <a:t>a</a:t>
            </a:r>
            <a:r>
              <a:rPr sz="2483" dirty="0">
                <a:latin typeface="Arial"/>
                <a:cs typeface="Arial"/>
              </a:rPr>
              <a:t>ched</a:t>
            </a:r>
            <a:r>
              <a:rPr sz="2483" spc="-108" dirty="0">
                <a:latin typeface="Arial"/>
                <a:cs typeface="Arial"/>
              </a:rPr>
              <a:t> </a:t>
            </a:r>
            <a:r>
              <a:rPr sz="2483" dirty="0">
                <a:latin typeface="Arial"/>
                <a:cs typeface="Arial"/>
              </a:rPr>
              <a:t>an </a:t>
            </a:r>
            <a:r>
              <a:rPr sz="2483" spc="-4" dirty="0">
                <a:latin typeface="Arial"/>
                <a:cs typeface="Arial"/>
              </a:rPr>
              <a:t>i</a:t>
            </a:r>
            <a:r>
              <a:rPr sz="2483" spc="-52" dirty="0">
                <a:latin typeface="Arial"/>
                <a:cs typeface="Arial"/>
              </a:rPr>
              <a:t>m</a:t>
            </a:r>
            <a:r>
              <a:rPr sz="2483" dirty="0">
                <a:latin typeface="Arial"/>
                <a:cs typeface="Arial"/>
              </a:rPr>
              <a:t>age,</a:t>
            </a:r>
            <a:r>
              <a:rPr sz="2483" spc="-103" dirty="0">
                <a:latin typeface="Arial"/>
                <a:cs typeface="Arial"/>
              </a:rPr>
              <a:t> </a:t>
            </a:r>
            <a:r>
              <a:rPr sz="2483" dirty="0">
                <a:latin typeface="Arial"/>
                <a:cs typeface="Arial"/>
              </a:rPr>
              <a:t>a</a:t>
            </a:r>
            <a:r>
              <a:rPr sz="2483" spc="-46" dirty="0">
                <a:latin typeface="Arial"/>
                <a:cs typeface="Arial"/>
              </a:rPr>
              <a:t>l</a:t>
            </a:r>
            <a:r>
              <a:rPr sz="2483" dirty="0">
                <a:latin typeface="Arial"/>
                <a:cs typeface="Arial"/>
              </a:rPr>
              <a:t>l</a:t>
            </a:r>
            <a:r>
              <a:rPr sz="2483" spc="-30" dirty="0">
                <a:latin typeface="Arial"/>
                <a:cs typeface="Arial"/>
              </a:rPr>
              <a:t> </a:t>
            </a:r>
            <a:r>
              <a:rPr sz="2483" spc="-4" dirty="0">
                <a:latin typeface="Arial"/>
                <a:cs typeface="Arial"/>
              </a:rPr>
              <a:t>i</a:t>
            </a:r>
            <a:r>
              <a:rPr sz="2483" dirty="0">
                <a:latin typeface="Arial"/>
                <a:cs typeface="Arial"/>
              </a:rPr>
              <a:t>t c</a:t>
            </a:r>
            <a:r>
              <a:rPr sz="2483" spc="-87" dirty="0">
                <a:latin typeface="Arial"/>
                <a:cs typeface="Arial"/>
              </a:rPr>
              <a:t>a</a:t>
            </a:r>
            <a:r>
              <a:rPr sz="2483" dirty="0">
                <a:latin typeface="Arial"/>
                <a:cs typeface="Arial"/>
              </a:rPr>
              <a:t>n do</a:t>
            </a:r>
            <a:r>
              <a:rPr sz="2483" spc="-103" dirty="0">
                <a:latin typeface="Arial"/>
                <a:cs typeface="Arial"/>
              </a:rPr>
              <a:t> </a:t>
            </a:r>
            <a:r>
              <a:rPr sz="2483" spc="-20" dirty="0">
                <a:latin typeface="Arial"/>
                <a:cs typeface="Arial"/>
              </a:rPr>
              <a:t>i</a:t>
            </a:r>
            <a:r>
              <a:rPr sz="2483" dirty="0">
                <a:latin typeface="Arial"/>
                <a:cs typeface="Arial"/>
              </a:rPr>
              <a:t>s</a:t>
            </a:r>
            <a:r>
              <a:rPr sz="2483" spc="-46" dirty="0">
                <a:latin typeface="Arial"/>
                <a:cs typeface="Arial"/>
              </a:rPr>
              <a:t> </a:t>
            </a:r>
            <a:r>
              <a:rPr sz="2483" dirty="0">
                <a:latin typeface="Arial"/>
                <a:cs typeface="Arial"/>
              </a:rPr>
              <a:t>to re</a:t>
            </a:r>
            <a:r>
              <a:rPr sz="2483" spc="-133" dirty="0">
                <a:latin typeface="Arial"/>
                <a:cs typeface="Arial"/>
              </a:rPr>
              <a:t>a</a:t>
            </a:r>
            <a:r>
              <a:rPr sz="2483" dirty="0">
                <a:latin typeface="Arial"/>
                <a:cs typeface="Arial"/>
              </a:rPr>
              <a:t>d the</a:t>
            </a:r>
            <a:r>
              <a:rPr sz="2483" spc="-133" dirty="0">
                <a:latin typeface="Arial"/>
                <a:cs typeface="Arial"/>
              </a:rPr>
              <a:t> </a:t>
            </a:r>
            <a:r>
              <a:rPr sz="2483" dirty="0">
                <a:latin typeface="Arial"/>
                <a:cs typeface="Arial"/>
              </a:rPr>
              <a:t>ca</a:t>
            </a:r>
            <a:r>
              <a:rPr sz="2483" spc="-82" dirty="0">
                <a:latin typeface="Arial"/>
                <a:cs typeface="Arial"/>
              </a:rPr>
              <a:t>p</a:t>
            </a:r>
            <a:r>
              <a:rPr sz="2483" dirty="0">
                <a:latin typeface="Arial"/>
                <a:cs typeface="Arial"/>
              </a:rPr>
              <a:t>t</a:t>
            </a:r>
            <a:r>
              <a:rPr sz="2483" spc="-20" dirty="0">
                <a:latin typeface="Arial"/>
                <a:cs typeface="Arial"/>
              </a:rPr>
              <a:t>i</a:t>
            </a:r>
            <a:r>
              <a:rPr sz="2483" dirty="0">
                <a:latin typeface="Arial"/>
                <a:cs typeface="Arial"/>
              </a:rPr>
              <a:t>on</a:t>
            </a:r>
            <a:r>
              <a:rPr sz="2483" spc="-77" dirty="0">
                <a:latin typeface="Arial"/>
                <a:cs typeface="Arial"/>
              </a:rPr>
              <a:t> </a:t>
            </a:r>
            <a:r>
              <a:rPr sz="2483" dirty="0">
                <a:latin typeface="Arial"/>
                <a:cs typeface="Arial"/>
              </a:rPr>
              <a:t>of t</a:t>
            </a:r>
            <a:r>
              <a:rPr sz="2483" spc="-108" dirty="0">
                <a:latin typeface="Arial"/>
                <a:cs typeface="Arial"/>
              </a:rPr>
              <a:t>h</a:t>
            </a:r>
            <a:r>
              <a:rPr sz="2483" dirty="0">
                <a:latin typeface="Arial"/>
                <a:cs typeface="Arial"/>
              </a:rPr>
              <a:t>at </a:t>
            </a:r>
            <a:r>
              <a:rPr sz="2483" spc="-4" dirty="0">
                <a:latin typeface="Arial"/>
                <a:cs typeface="Arial"/>
              </a:rPr>
              <a:t>i</a:t>
            </a:r>
            <a:r>
              <a:rPr sz="2483" spc="-52" dirty="0">
                <a:latin typeface="Arial"/>
                <a:cs typeface="Arial"/>
              </a:rPr>
              <a:t>m</a:t>
            </a:r>
            <a:r>
              <a:rPr sz="2483" dirty="0">
                <a:latin typeface="Arial"/>
                <a:cs typeface="Arial"/>
              </a:rPr>
              <a:t>age;</a:t>
            </a:r>
            <a:endParaRPr sz="2483">
              <a:latin typeface="Arial"/>
              <a:cs typeface="Arial"/>
            </a:endParaRPr>
          </a:p>
        </p:txBody>
      </p:sp>
      <p:sp>
        <p:nvSpPr>
          <p:cNvPr id="11" name="object 11"/>
          <p:cNvSpPr txBox="1"/>
          <p:nvPr/>
        </p:nvSpPr>
        <p:spPr>
          <a:xfrm>
            <a:off x="1420539" y="3137627"/>
            <a:ext cx="144573" cy="262819"/>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p:txBody>
      </p:sp>
      <p:sp>
        <p:nvSpPr>
          <p:cNvPr id="10" name="object 10"/>
          <p:cNvSpPr txBox="1"/>
          <p:nvPr/>
        </p:nvSpPr>
        <p:spPr>
          <a:xfrm>
            <a:off x="1420539" y="4271692"/>
            <a:ext cx="144573" cy="262819"/>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p:txBody>
      </p:sp>
      <p:sp>
        <p:nvSpPr>
          <p:cNvPr id="9" name="object 9"/>
          <p:cNvSpPr txBox="1"/>
          <p:nvPr/>
        </p:nvSpPr>
        <p:spPr>
          <a:xfrm>
            <a:off x="1716211" y="5368150"/>
            <a:ext cx="6133518" cy="341665"/>
          </a:xfrm>
          <a:prstGeom prst="rect">
            <a:avLst/>
          </a:prstGeom>
        </p:spPr>
        <p:txBody>
          <a:bodyPr wrap="square" lIns="0" tIns="0" rIns="0" bIns="0" rtlCol="0">
            <a:noAutofit/>
          </a:bodyPr>
          <a:lstStyle/>
          <a:p>
            <a:pPr marL="13141">
              <a:lnSpc>
                <a:spcPts val="2644"/>
              </a:lnSpc>
              <a:spcBef>
                <a:spcPts val="131"/>
              </a:spcBef>
            </a:pPr>
            <a:r>
              <a:rPr sz="2483" dirty="0">
                <a:solidFill>
                  <a:srgbClr val="336600"/>
                </a:solidFill>
                <a:latin typeface="Arial"/>
                <a:cs typeface="Arial"/>
              </a:rPr>
              <a:t>So</a:t>
            </a:r>
            <a:r>
              <a:rPr sz="2483" spc="-61" dirty="0">
                <a:solidFill>
                  <a:srgbClr val="336600"/>
                </a:solidFill>
                <a:latin typeface="Arial"/>
                <a:cs typeface="Arial"/>
              </a:rPr>
              <a:t>l</a:t>
            </a:r>
            <a:r>
              <a:rPr sz="2483" dirty="0">
                <a:solidFill>
                  <a:srgbClr val="336600"/>
                </a:solidFill>
                <a:latin typeface="Arial"/>
                <a:cs typeface="Arial"/>
              </a:rPr>
              <a:t>u</a:t>
            </a:r>
            <a:r>
              <a:rPr sz="2483" spc="-52" dirty="0">
                <a:solidFill>
                  <a:srgbClr val="336600"/>
                </a:solidFill>
                <a:latin typeface="Arial"/>
                <a:cs typeface="Arial"/>
              </a:rPr>
              <a:t>t</a:t>
            </a:r>
            <a:r>
              <a:rPr sz="2483" spc="-4" dirty="0">
                <a:solidFill>
                  <a:srgbClr val="336600"/>
                </a:solidFill>
                <a:latin typeface="Arial"/>
                <a:cs typeface="Arial"/>
              </a:rPr>
              <a:t>i</a:t>
            </a:r>
            <a:r>
              <a:rPr sz="2483" dirty="0">
                <a:solidFill>
                  <a:srgbClr val="336600"/>
                </a:solidFill>
                <a:latin typeface="Arial"/>
                <a:cs typeface="Arial"/>
              </a:rPr>
              <a:t>o</a:t>
            </a:r>
            <a:r>
              <a:rPr sz="2483" spc="-52" dirty="0">
                <a:solidFill>
                  <a:srgbClr val="336600"/>
                </a:solidFill>
                <a:latin typeface="Arial"/>
                <a:cs typeface="Arial"/>
              </a:rPr>
              <a:t>n</a:t>
            </a:r>
            <a:r>
              <a:rPr sz="2483" dirty="0">
                <a:latin typeface="Arial"/>
                <a:cs typeface="Arial"/>
              </a:rPr>
              <a:t>:</a:t>
            </a:r>
            <a:r>
              <a:rPr sz="2483" spc="-26" dirty="0">
                <a:latin typeface="Arial"/>
                <a:cs typeface="Arial"/>
              </a:rPr>
              <a:t> </a:t>
            </a:r>
            <a:r>
              <a:rPr sz="2483" dirty="0">
                <a:latin typeface="Arial"/>
                <a:cs typeface="Arial"/>
              </a:rPr>
              <a:t>per</a:t>
            </a:r>
            <a:r>
              <a:rPr sz="2483" spc="-133" dirty="0">
                <a:latin typeface="Arial"/>
                <a:cs typeface="Arial"/>
              </a:rPr>
              <a:t>m</a:t>
            </a:r>
            <a:r>
              <a:rPr sz="2483" spc="-4" dirty="0">
                <a:latin typeface="Arial"/>
                <a:cs typeface="Arial"/>
              </a:rPr>
              <a:t>i</a:t>
            </a:r>
            <a:r>
              <a:rPr sz="2483" dirty="0">
                <a:latin typeface="Arial"/>
                <a:cs typeface="Arial"/>
              </a:rPr>
              <a:t>tt</a:t>
            </a:r>
            <a:r>
              <a:rPr sz="2483" spc="-35" dirty="0">
                <a:latin typeface="Arial"/>
                <a:cs typeface="Arial"/>
              </a:rPr>
              <a:t>in</a:t>
            </a:r>
            <a:r>
              <a:rPr sz="2483" dirty="0">
                <a:latin typeface="Arial"/>
                <a:cs typeface="Arial"/>
              </a:rPr>
              <a:t>g u</a:t>
            </a:r>
            <a:r>
              <a:rPr sz="2483" spc="-97" dirty="0">
                <a:latin typeface="Arial"/>
                <a:cs typeface="Arial"/>
              </a:rPr>
              <a:t>s</a:t>
            </a:r>
            <a:r>
              <a:rPr sz="2483" dirty="0">
                <a:latin typeface="Arial"/>
                <a:cs typeface="Arial"/>
              </a:rPr>
              <a:t>ers </a:t>
            </a:r>
            <a:r>
              <a:rPr sz="2483" spc="-108" dirty="0">
                <a:latin typeface="Arial"/>
                <a:cs typeface="Arial"/>
              </a:rPr>
              <a:t>t</a:t>
            </a:r>
            <a:r>
              <a:rPr sz="2483" dirty="0">
                <a:latin typeface="Arial"/>
                <a:cs typeface="Arial"/>
              </a:rPr>
              <a:t>o o</a:t>
            </a:r>
            <a:r>
              <a:rPr sz="2483" spc="-103" dirty="0">
                <a:latin typeface="Arial"/>
                <a:cs typeface="Arial"/>
              </a:rPr>
              <a:t>p</a:t>
            </a:r>
            <a:r>
              <a:rPr sz="2483" dirty="0">
                <a:latin typeface="Arial"/>
                <a:cs typeface="Arial"/>
              </a:rPr>
              <a:t>t for</a:t>
            </a:r>
            <a:r>
              <a:rPr sz="2483" spc="-118" dirty="0">
                <a:latin typeface="Arial"/>
                <a:cs typeface="Arial"/>
              </a:rPr>
              <a:t> </a:t>
            </a:r>
            <a:r>
              <a:rPr sz="2483" dirty="0">
                <a:latin typeface="Arial"/>
                <a:cs typeface="Arial"/>
              </a:rPr>
              <a:t>an</a:t>
            </a:r>
            <a:r>
              <a:rPr sz="2483" spc="-66" dirty="0">
                <a:latin typeface="Arial"/>
                <a:cs typeface="Arial"/>
              </a:rPr>
              <a:t> </a:t>
            </a:r>
            <a:r>
              <a:rPr sz="2483" dirty="0">
                <a:solidFill>
                  <a:srgbClr val="99CC00"/>
                </a:solidFill>
                <a:latin typeface="Arial"/>
                <a:cs typeface="Arial"/>
              </a:rPr>
              <a:t>au</a:t>
            </a:r>
            <a:r>
              <a:rPr sz="2483" spc="-87" dirty="0">
                <a:solidFill>
                  <a:srgbClr val="99CC00"/>
                </a:solidFill>
                <a:latin typeface="Arial"/>
                <a:cs typeface="Arial"/>
              </a:rPr>
              <a:t>d</a:t>
            </a:r>
            <a:r>
              <a:rPr sz="2483" spc="-4" dirty="0">
                <a:solidFill>
                  <a:srgbClr val="99CC00"/>
                </a:solidFill>
                <a:latin typeface="Arial"/>
                <a:cs typeface="Arial"/>
              </a:rPr>
              <a:t>i</a:t>
            </a:r>
            <a:r>
              <a:rPr sz="2483" dirty="0">
                <a:solidFill>
                  <a:srgbClr val="99CC00"/>
                </a:solidFill>
                <a:latin typeface="Arial"/>
                <a:cs typeface="Arial"/>
              </a:rPr>
              <a:t>o</a:t>
            </a:r>
            <a:endParaRPr sz="2483">
              <a:latin typeface="Arial"/>
              <a:cs typeface="Arial"/>
            </a:endParaRPr>
          </a:p>
        </p:txBody>
      </p:sp>
      <p:sp>
        <p:nvSpPr>
          <p:cNvPr id="8" name="object 8"/>
          <p:cNvSpPr txBox="1"/>
          <p:nvPr/>
        </p:nvSpPr>
        <p:spPr>
          <a:xfrm>
            <a:off x="8289903" y="5368150"/>
            <a:ext cx="354016"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or</a:t>
            </a:r>
            <a:endParaRPr sz="2483">
              <a:latin typeface="Arial"/>
              <a:cs typeface="Arial"/>
            </a:endParaRPr>
          </a:p>
        </p:txBody>
      </p:sp>
      <p:sp>
        <p:nvSpPr>
          <p:cNvPr id="7" name="object 7"/>
          <p:cNvSpPr txBox="1"/>
          <p:nvPr/>
        </p:nvSpPr>
        <p:spPr>
          <a:xfrm>
            <a:off x="1420539" y="5404444"/>
            <a:ext cx="144573" cy="262819"/>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p:txBody>
      </p:sp>
      <p:sp>
        <p:nvSpPr>
          <p:cNvPr id="6" name="object 6"/>
          <p:cNvSpPr txBox="1"/>
          <p:nvPr/>
        </p:nvSpPr>
        <p:spPr>
          <a:xfrm>
            <a:off x="1716211" y="5720328"/>
            <a:ext cx="928943" cy="341665"/>
          </a:xfrm>
          <a:prstGeom prst="rect">
            <a:avLst/>
          </a:prstGeom>
        </p:spPr>
        <p:txBody>
          <a:bodyPr wrap="square" lIns="0" tIns="0" rIns="0" bIns="0" rtlCol="0">
            <a:noAutofit/>
          </a:bodyPr>
          <a:lstStyle/>
          <a:p>
            <a:pPr marL="13141">
              <a:lnSpc>
                <a:spcPts val="2644"/>
              </a:lnSpc>
              <a:spcBef>
                <a:spcPts val="131"/>
              </a:spcBef>
            </a:pPr>
            <a:r>
              <a:rPr sz="2483" spc="-30" dirty="0">
                <a:latin typeface="Arial"/>
                <a:cs typeface="Arial"/>
              </a:rPr>
              <a:t>s</a:t>
            </a:r>
            <a:r>
              <a:rPr sz="2483" dirty="0">
                <a:latin typeface="Arial"/>
                <a:cs typeface="Arial"/>
              </a:rPr>
              <a:t>ound</a:t>
            </a:r>
            <a:endParaRPr sz="2483">
              <a:latin typeface="Arial"/>
              <a:cs typeface="Arial"/>
            </a:endParaRPr>
          </a:p>
        </p:txBody>
      </p:sp>
      <p:sp>
        <p:nvSpPr>
          <p:cNvPr id="5" name="object 5"/>
          <p:cNvSpPr txBox="1"/>
          <p:nvPr/>
        </p:nvSpPr>
        <p:spPr>
          <a:xfrm>
            <a:off x="3068416" y="5720328"/>
            <a:ext cx="1650609" cy="341665"/>
          </a:xfrm>
          <a:prstGeom prst="rect">
            <a:avLst/>
          </a:prstGeom>
        </p:spPr>
        <p:txBody>
          <a:bodyPr wrap="square" lIns="0" tIns="0" rIns="0" bIns="0" rtlCol="0">
            <a:noAutofit/>
          </a:bodyPr>
          <a:lstStyle/>
          <a:p>
            <a:pPr marL="13141">
              <a:lnSpc>
                <a:spcPts val="2644"/>
              </a:lnSpc>
              <a:spcBef>
                <a:spcPts val="131"/>
              </a:spcBef>
            </a:pPr>
            <a:r>
              <a:rPr sz="2483" spc="-26" dirty="0">
                <a:latin typeface="Arial"/>
                <a:cs typeface="Arial"/>
              </a:rPr>
              <a:t>C</a:t>
            </a:r>
            <a:r>
              <a:rPr sz="2483" dirty="0">
                <a:latin typeface="Arial"/>
                <a:cs typeface="Arial"/>
              </a:rPr>
              <a:t>APT</a:t>
            </a:r>
            <a:r>
              <a:rPr sz="2483" spc="-108" dirty="0">
                <a:latin typeface="Arial"/>
                <a:cs typeface="Arial"/>
              </a:rPr>
              <a:t>C</a:t>
            </a:r>
            <a:r>
              <a:rPr sz="2483" dirty="0">
                <a:latin typeface="Arial"/>
                <a:cs typeface="Arial"/>
              </a:rPr>
              <a:t>HA.</a:t>
            </a:r>
            <a:endParaRPr sz="2483">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1</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524746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898842" y="4176889"/>
            <a:ext cx="3837164" cy="1839736"/>
          </a:xfrm>
          <a:prstGeom prst="rect">
            <a:avLst/>
          </a:prstGeom>
          <a:blipFill>
            <a:blip r:embed="rId2" cstate="print"/>
            <a:stretch>
              <a:fillRect/>
            </a:stretch>
          </a:blipFill>
        </p:spPr>
        <p:txBody>
          <a:bodyPr wrap="square" lIns="0" tIns="0" rIns="0" bIns="0" rtlCol="0">
            <a:noAutofit/>
          </a:bodyPr>
          <a:lstStyle/>
          <a:p>
            <a:endParaRPr sz="1862"/>
          </a:p>
        </p:txBody>
      </p:sp>
      <p:sp>
        <p:nvSpPr>
          <p:cNvPr id="11" name="object 11"/>
          <p:cNvSpPr/>
          <p:nvPr/>
        </p:nvSpPr>
        <p:spPr>
          <a:xfrm>
            <a:off x="4967288" y="4036281"/>
            <a:ext cx="4257675" cy="1816081"/>
          </a:xfrm>
          <a:prstGeom prst="rect">
            <a:avLst/>
          </a:prstGeom>
          <a:blipFill>
            <a:blip r:embed="rId3" cstate="print"/>
            <a:stretch>
              <a:fillRect/>
            </a:stretch>
          </a:blip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534471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G</a:t>
            </a:r>
            <a:r>
              <a:rPr sz="3725" b="1" spc="-40" dirty="0">
                <a:solidFill>
                  <a:srgbClr val="006600"/>
                </a:solidFill>
                <a:latin typeface="Arial"/>
                <a:cs typeface="Arial"/>
              </a:rPr>
              <a:t>u</a:t>
            </a:r>
            <a:r>
              <a:rPr sz="3725" b="1" spc="-20" dirty="0">
                <a:solidFill>
                  <a:srgbClr val="006600"/>
                </a:solidFill>
                <a:latin typeface="Arial"/>
                <a:cs typeface="Arial"/>
              </a:rPr>
              <a:t>i</a:t>
            </a:r>
            <a:r>
              <a:rPr sz="3725" b="1" spc="-40" dirty="0">
                <a:solidFill>
                  <a:srgbClr val="006600"/>
                </a:solidFill>
                <a:latin typeface="Arial"/>
                <a:cs typeface="Arial"/>
              </a:rPr>
              <a:t>d</a:t>
            </a:r>
            <a:r>
              <a:rPr sz="3725" b="1" spc="-30" dirty="0">
                <a:solidFill>
                  <a:srgbClr val="006600"/>
                </a:solidFill>
                <a:latin typeface="Arial"/>
                <a:cs typeface="Arial"/>
              </a:rPr>
              <a:t>e</a:t>
            </a:r>
            <a:r>
              <a:rPr sz="3725" b="1" spc="-20" dirty="0">
                <a:solidFill>
                  <a:srgbClr val="006600"/>
                </a:solidFill>
                <a:latin typeface="Arial"/>
                <a:cs typeface="Arial"/>
              </a:rPr>
              <a:t>l</a:t>
            </a:r>
            <a:r>
              <a:rPr sz="3725" b="1" spc="-9" dirty="0">
                <a:solidFill>
                  <a:srgbClr val="006600"/>
                </a:solidFill>
                <a:latin typeface="Arial"/>
                <a:cs typeface="Arial"/>
              </a:rPr>
              <a:t>i</a:t>
            </a:r>
            <a:r>
              <a:rPr sz="3725" b="1" spc="-40" dirty="0">
                <a:solidFill>
                  <a:srgbClr val="006600"/>
                </a:solidFill>
                <a:latin typeface="Arial"/>
                <a:cs typeface="Arial"/>
              </a:rPr>
              <a:t>ne</a:t>
            </a:r>
            <a:r>
              <a:rPr sz="3725" b="1" spc="-30" dirty="0">
                <a:solidFill>
                  <a:srgbClr val="006600"/>
                </a:solidFill>
                <a:latin typeface="Arial"/>
                <a:cs typeface="Arial"/>
              </a:rPr>
              <a:t>s</a:t>
            </a:r>
            <a:r>
              <a:rPr sz="3725" b="1" dirty="0">
                <a:solidFill>
                  <a:srgbClr val="006600"/>
                </a:solidFill>
                <a:latin typeface="Arial"/>
                <a:cs typeface="Arial"/>
              </a:rPr>
              <a:t>:</a:t>
            </a:r>
            <a:r>
              <a:rPr sz="3725" b="1" spc="-35" dirty="0">
                <a:solidFill>
                  <a:srgbClr val="006600"/>
                </a:solidFill>
                <a:latin typeface="Arial"/>
                <a:cs typeface="Arial"/>
              </a:rPr>
              <a:t> </a:t>
            </a:r>
            <a:r>
              <a:rPr sz="3725" b="1" spc="-52" dirty="0">
                <a:solidFill>
                  <a:srgbClr val="006600"/>
                </a:solidFill>
                <a:latin typeface="Arial"/>
                <a:cs typeface="Arial"/>
              </a:rPr>
              <a:t>A</a:t>
            </a:r>
            <a:r>
              <a:rPr sz="3725" b="1" spc="-30" dirty="0">
                <a:solidFill>
                  <a:srgbClr val="006600"/>
                </a:solidFill>
                <a:latin typeface="Arial"/>
                <a:cs typeface="Arial"/>
              </a:rPr>
              <a:t>c</a:t>
            </a:r>
            <a:r>
              <a:rPr sz="3725" b="1" spc="-40" dirty="0">
                <a:solidFill>
                  <a:srgbClr val="006600"/>
                </a:solidFill>
                <a:latin typeface="Arial"/>
                <a:cs typeface="Arial"/>
              </a:rPr>
              <a:t>c</a:t>
            </a:r>
            <a:r>
              <a:rPr sz="3725" b="1" spc="-30" dirty="0">
                <a:solidFill>
                  <a:srgbClr val="006600"/>
                </a:solidFill>
                <a:latin typeface="Arial"/>
                <a:cs typeface="Arial"/>
              </a:rPr>
              <a:t>es</a:t>
            </a:r>
            <a:r>
              <a:rPr sz="3725" b="1" spc="-9" dirty="0">
                <a:solidFill>
                  <a:srgbClr val="006600"/>
                </a:solidFill>
                <a:latin typeface="Arial"/>
                <a:cs typeface="Arial"/>
              </a:rPr>
              <a:t>i</a:t>
            </a:r>
            <a:r>
              <a:rPr sz="3725" b="1" spc="-40" dirty="0">
                <a:solidFill>
                  <a:srgbClr val="006600"/>
                </a:solidFill>
                <a:latin typeface="Arial"/>
                <a:cs typeface="Arial"/>
              </a:rPr>
              <a:t>b</a:t>
            </a:r>
            <a:r>
              <a:rPr sz="3725" b="1" spc="-20" dirty="0">
                <a:solidFill>
                  <a:srgbClr val="006600"/>
                </a:solidFill>
                <a:latin typeface="Arial"/>
                <a:cs typeface="Arial"/>
              </a:rPr>
              <a:t>il</a:t>
            </a:r>
            <a:r>
              <a:rPr sz="3725" b="1" spc="-9" dirty="0">
                <a:solidFill>
                  <a:srgbClr val="006600"/>
                </a:solidFill>
                <a:latin typeface="Arial"/>
                <a:cs typeface="Arial"/>
              </a:rPr>
              <a:t>i</a:t>
            </a:r>
            <a:r>
              <a:rPr sz="3725" b="1" spc="-30" dirty="0">
                <a:solidFill>
                  <a:srgbClr val="006600"/>
                </a:solidFill>
                <a:latin typeface="Arial"/>
                <a:cs typeface="Arial"/>
              </a:rPr>
              <a:t>t</a:t>
            </a:r>
            <a:r>
              <a:rPr sz="3725" b="1" dirty="0">
                <a:solidFill>
                  <a:srgbClr val="006600"/>
                </a:solidFill>
                <a:latin typeface="Arial"/>
                <a:cs typeface="Arial"/>
              </a:rPr>
              <a:t>y</a:t>
            </a:r>
            <a:endParaRPr sz="3725">
              <a:latin typeface="Arial"/>
              <a:cs typeface="Arial"/>
            </a:endParaRPr>
          </a:p>
        </p:txBody>
      </p:sp>
      <p:sp>
        <p:nvSpPr>
          <p:cNvPr id="8" name="object 8"/>
          <p:cNvSpPr txBox="1"/>
          <p:nvPr/>
        </p:nvSpPr>
        <p:spPr>
          <a:xfrm>
            <a:off x="947463" y="2617203"/>
            <a:ext cx="919914" cy="394229"/>
          </a:xfrm>
          <a:prstGeom prst="rect">
            <a:avLst/>
          </a:prstGeom>
        </p:spPr>
        <p:txBody>
          <a:bodyPr wrap="square" lIns="0" tIns="0" rIns="0" bIns="0" rtlCol="0">
            <a:noAutofit/>
          </a:bodyPr>
          <a:lstStyle/>
          <a:p>
            <a:pPr marL="13141">
              <a:lnSpc>
                <a:spcPts val="3063"/>
              </a:lnSpc>
              <a:spcBef>
                <a:spcPts val="153"/>
              </a:spcBef>
            </a:pPr>
            <a:r>
              <a:rPr sz="2897" b="1" dirty="0">
                <a:latin typeface="Arial"/>
                <a:cs typeface="Arial"/>
              </a:rPr>
              <a:t>H</a:t>
            </a:r>
            <a:r>
              <a:rPr sz="2897" b="1" spc="4" dirty="0">
                <a:latin typeface="Arial"/>
                <a:cs typeface="Arial"/>
              </a:rPr>
              <a:t>a</a:t>
            </a:r>
            <a:r>
              <a:rPr sz="2897" b="1" dirty="0">
                <a:latin typeface="Arial"/>
                <a:cs typeface="Arial"/>
              </a:rPr>
              <a:t>rd</a:t>
            </a:r>
            <a:endParaRPr sz="2897">
              <a:latin typeface="Arial"/>
              <a:cs typeface="Arial"/>
            </a:endParaRPr>
          </a:p>
        </p:txBody>
      </p:sp>
      <p:sp>
        <p:nvSpPr>
          <p:cNvPr id="7" name="object 7"/>
          <p:cNvSpPr txBox="1"/>
          <p:nvPr/>
        </p:nvSpPr>
        <p:spPr>
          <a:xfrm>
            <a:off x="1887044" y="2617203"/>
            <a:ext cx="429755" cy="394229"/>
          </a:xfrm>
          <a:prstGeom prst="rect">
            <a:avLst/>
          </a:prstGeom>
        </p:spPr>
        <p:txBody>
          <a:bodyPr wrap="square" lIns="0" tIns="0" rIns="0" bIns="0" rtlCol="0">
            <a:noAutofit/>
          </a:bodyPr>
          <a:lstStyle/>
          <a:p>
            <a:pPr marL="13141">
              <a:lnSpc>
                <a:spcPts val="3063"/>
              </a:lnSpc>
              <a:spcBef>
                <a:spcPts val="153"/>
              </a:spcBef>
            </a:pPr>
            <a:r>
              <a:rPr sz="2897" b="1" spc="9" dirty="0">
                <a:latin typeface="Arial"/>
                <a:cs typeface="Arial"/>
              </a:rPr>
              <a:t>t</a:t>
            </a:r>
            <a:r>
              <a:rPr sz="2897" b="1" dirty="0">
                <a:latin typeface="Arial"/>
                <a:cs typeface="Arial"/>
              </a:rPr>
              <a:t>o</a:t>
            </a:r>
            <a:endParaRPr sz="2897">
              <a:latin typeface="Arial"/>
              <a:cs typeface="Arial"/>
            </a:endParaRPr>
          </a:p>
        </p:txBody>
      </p:sp>
      <p:sp>
        <p:nvSpPr>
          <p:cNvPr id="6" name="object 6"/>
          <p:cNvSpPr txBox="1"/>
          <p:nvPr/>
        </p:nvSpPr>
        <p:spPr>
          <a:xfrm>
            <a:off x="2336465" y="2617203"/>
            <a:ext cx="859465" cy="394229"/>
          </a:xfrm>
          <a:prstGeom prst="rect">
            <a:avLst/>
          </a:prstGeom>
        </p:spPr>
        <p:txBody>
          <a:bodyPr wrap="square" lIns="0" tIns="0" rIns="0" bIns="0" rtlCol="0">
            <a:noAutofit/>
          </a:bodyPr>
          <a:lstStyle/>
          <a:p>
            <a:pPr marL="13141">
              <a:lnSpc>
                <a:spcPts val="3063"/>
              </a:lnSpc>
              <a:spcBef>
                <a:spcPts val="153"/>
              </a:spcBef>
            </a:pPr>
            <a:r>
              <a:rPr sz="2897" b="1" spc="9" dirty="0">
                <a:latin typeface="Arial"/>
                <a:cs typeface="Arial"/>
              </a:rPr>
              <a:t>r</a:t>
            </a:r>
            <a:r>
              <a:rPr sz="2897" b="1" spc="-4" dirty="0">
                <a:latin typeface="Arial"/>
                <a:cs typeface="Arial"/>
              </a:rPr>
              <a:t>e</a:t>
            </a:r>
            <a:r>
              <a:rPr sz="2897" b="1" spc="4" dirty="0">
                <a:latin typeface="Arial"/>
                <a:cs typeface="Arial"/>
              </a:rPr>
              <a:t>a</a:t>
            </a:r>
            <a:r>
              <a:rPr sz="2897" b="1" dirty="0">
                <a:latin typeface="Arial"/>
                <a:cs typeface="Arial"/>
              </a:rPr>
              <a:t>d</a:t>
            </a:r>
            <a:endParaRPr sz="2897">
              <a:latin typeface="Arial"/>
              <a:cs typeface="Arial"/>
            </a:endParaRPr>
          </a:p>
        </p:txBody>
      </p:sp>
      <p:sp>
        <p:nvSpPr>
          <p:cNvPr id="5" name="object 5"/>
          <p:cNvSpPr txBox="1"/>
          <p:nvPr/>
        </p:nvSpPr>
        <p:spPr>
          <a:xfrm>
            <a:off x="3216910" y="2617203"/>
            <a:ext cx="2201431" cy="394229"/>
          </a:xfrm>
          <a:prstGeom prst="rect">
            <a:avLst/>
          </a:prstGeom>
        </p:spPr>
        <p:txBody>
          <a:bodyPr wrap="square" lIns="0" tIns="0" rIns="0" bIns="0" rtlCol="0">
            <a:noAutofit/>
          </a:bodyPr>
          <a:lstStyle/>
          <a:p>
            <a:pPr marL="13141">
              <a:lnSpc>
                <a:spcPts val="3063"/>
              </a:lnSpc>
              <a:spcBef>
                <a:spcPts val="153"/>
              </a:spcBef>
            </a:pPr>
            <a:r>
              <a:rPr sz="2897" b="1" spc="-9" dirty="0">
                <a:latin typeface="Arial"/>
                <a:cs typeface="Arial"/>
              </a:rPr>
              <a:t>C</a:t>
            </a:r>
            <a:r>
              <a:rPr sz="2897" b="1" dirty="0">
                <a:latin typeface="Arial"/>
                <a:cs typeface="Arial"/>
              </a:rPr>
              <a:t>A</a:t>
            </a:r>
            <a:r>
              <a:rPr sz="2897" b="1" spc="-9" dirty="0">
                <a:latin typeface="Arial"/>
                <a:cs typeface="Arial"/>
              </a:rPr>
              <a:t>PT</a:t>
            </a:r>
            <a:r>
              <a:rPr sz="2897" b="1" dirty="0">
                <a:latin typeface="Arial"/>
                <a:cs typeface="Arial"/>
              </a:rPr>
              <a:t>CH</a:t>
            </a:r>
            <a:r>
              <a:rPr sz="2897" b="1" spc="-9" dirty="0">
                <a:latin typeface="Arial"/>
                <a:cs typeface="Arial"/>
              </a:rPr>
              <a:t>A</a:t>
            </a:r>
            <a:r>
              <a:rPr sz="2897" b="1" spc="4" dirty="0">
                <a:latin typeface="Arial"/>
                <a:cs typeface="Arial"/>
              </a:rPr>
              <a:t>s</a:t>
            </a:r>
            <a:r>
              <a:rPr sz="2897" b="1" dirty="0">
                <a:latin typeface="Arial"/>
                <a:cs typeface="Arial"/>
              </a:rPr>
              <a:t>:</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2</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7590035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946150" y="3793172"/>
            <a:ext cx="3390371" cy="847593"/>
          </a:xfrm>
          <a:prstGeom prst="rect">
            <a:avLst/>
          </a:prstGeom>
          <a:blipFill>
            <a:blip r:embed="rId2" cstate="print"/>
            <a:stretch>
              <a:fillRect/>
            </a:stretch>
          </a:blipFill>
        </p:spPr>
        <p:txBody>
          <a:bodyPr wrap="square" lIns="0" tIns="0" rIns="0" bIns="0" rtlCol="0">
            <a:noAutofit/>
          </a:bodyPr>
          <a:lstStyle/>
          <a:p>
            <a:endParaRPr sz="1862"/>
          </a:p>
        </p:txBody>
      </p:sp>
      <p:sp>
        <p:nvSpPr>
          <p:cNvPr id="11" name="object 11"/>
          <p:cNvSpPr/>
          <p:nvPr/>
        </p:nvSpPr>
        <p:spPr>
          <a:xfrm>
            <a:off x="5663759" y="3634167"/>
            <a:ext cx="3482358" cy="1515154"/>
          </a:xfrm>
          <a:prstGeom prst="rect">
            <a:avLst/>
          </a:prstGeom>
          <a:blipFill>
            <a:blip r:embed="rId3" cstate="print"/>
            <a:stretch>
              <a:fillRect/>
            </a:stretch>
          </a:blipFill>
        </p:spPr>
        <p:txBody>
          <a:bodyPr wrap="square" lIns="0" tIns="0" rIns="0" bIns="0" rtlCol="0">
            <a:noAutofit/>
          </a:bodyPr>
          <a:lstStyle/>
          <a:p>
            <a:endParaRPr sz="1862"/>
          </a:p>
        </p:txBody>
      </p:sp>
      <p:sp>
        <p:nvSpPr>
          <p:cNvPr id="10" name="object 10"/>
          <p:cNvSpPr/>
          <p:nvPr/>
        </p:nvSpPr>
        <p:spPr>
          <a:xfrm>
            <a:off x="4926551" y="5431852"/>
            <a:ext cx="3901554" cy="884387"/>
          </a:xfrm>
          <a:prstGeom prst="rect">
            <a:avLst/>
          </a:prstGeom>
          <a:blipFill>
            <a:blip r:embed="rId4" cstate="print"/>
            <a:stretch>
              <a:fillRect/>
            </a:stretch>
          </a:blipFill>
        </p:spPr>
        <p:txBody>
          <a:bodyPr wrap="square" lIns="0" tIns="0" rIns="0" bIns="0" rtlCol="0">
            <a:noAutofit/>
          </a:bodyPr>
          <a:lstStyle/>
          <a:p>
            <a:endParaRPr sz="1862"/>
          </a:p>
        </p:txBody>
      </p:sp>
      <p:sp>
        <p:nvSpPr>
          <p:cNvPr id="9" name="object 9"/>
          <p:cNvSpPr/>
          <p:nvPr/>
        </p:nvSpPr>
        <p:spPr>
          <a:xfrm>
            <a:off x="1151149" y="5414768"/>
            <a:ext cx="3331236" cy="917240"/>
          </a:xfrm>
          <a:prstGeom prst="rect">
            <a:avLst/>
          </a:prstGeom>
          <a:blipFill>
            <a:blip r:embed="rId5"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2" y="1453142"/>
            <a:ext cx="534471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G</a:t>
            </a:r>
            <a:r>
              <a:rPr sz="3725" b="1" spc="-40" dirty="0">
                <a:solidFill>
                  <a:srgbClr val="006600"/>
                </a:solidFill>
                <a:latin typeface="Arial"/>
                <a:cs typeface="Arial"/>
              </a:rPr>
              <a:t>u</a:t>
            </a:r>
            <a:r>
              <a:rPr sz="3725" b="1" spc="-20" dirty="0">
                <a:solidFill>
                  <a:srgbClr val="006600"/>
                </a:solidFill>
                <a:latin typeface="Arial"/>
                <a:cs typeface="Arial"/>
              </a:rPr>
              <a:t>i</a:t>
            </a:r>
            <a:r>
              <a:rPr sz="3725" b="1" spc="-40" dirty="0">
                <a:solidFill>
                  <a:srgbClr val="006600"/>
                </a:solidFill>
                <a:latin typeface="Arial"/>
                <a:cs typeface="Arial"/>
              </a:rPr>
              <a:t>d</a:t>
            </a:r>
            <a:r>
              <a:rPr sz="3725" b="1" spc="-30" dirty="0">
                <a:solidFill>
                  <a:srgbClr val="006600"/>
                </a:solidFill>
                <a:latin typeface="Arial"/>
                <a:cs typeface="Arial"/>
              </a:rPr>
              <a:t>e</a:t>
            </a:r>
            <a:r>
              <a:rPr sz="3725" b="1" spc="-20" dirty="0">
                <a:solidFill>
                  <a:srgbClr val="006600"/>
                </a:solidFill>
                <a:latin typeface="Arial"/>
                <a:cs typeface="Arial"/>
              </a:rPr>
              <a:t>l</a:t>
            </a:r>
            <a:r>
              <a:rPr sz="3725" b="1" spc="-9" dirty="0">
                <a:solidFill>
                  <a:srgbClr val="006600"/>
                </a:solidFill>
                <a:latin typeface="Arial"/>
                <a:cs typeface="Arial"/>
              </a:rPr>
              <a:t>i</a:t>
            </a:r>
            <a:r>
              <a:rPr sz="3725" b="1" spc="-40" dirty="0">
                <a:solidFill>
                  <a:srgbClr val="006600"/>
                </a:solidFill>
                <a:latin typeface="Arial"/>
                <a:cs typeface="Arial"/>
              </a:rPr>
              <a:t>ne</a:t>
            </a:r>
            <a:r>
              <a:rPr sz="3725" b="1" spc="-30" dirty="0">
                <a:solidFill>
                  <a:srgbClr val="006600"/>
                </a:solidFill>
                <a:latin typeface="Arial"/>
                <a:cs typeface="Arial"/>
              </a:rPr>
              <a:t>s</a:t>
            </a:r>
            <a:r>
              <a:rPr sz="3725" b="1" dirty="0">
                <a:solidFill>
                  <a:srgbClr val="006600"/>
                </a:solidFill>
                <a:latin typeface="Arial"/>
                <a:cs typeface="Arial"/>
              </a:rPr>
              <a:t>:</a:t>
            </a:r>
            <a:r>
              <a:rPr sz="3725" b="1" spc="-35" dirty="0">
                <a:solidFill>
                  <a:srgbClr val="006600"/>
                </a:solidFill>
                <a:latin typeface="Arial"/>
                <a:cs typeface="Arial"/>
              </a:rPr>
              <a:t> </a:t>
            </a:r>
            <a:r>
              <a:rPr sz="3725" b="1" spc="-52" dirty="0">
                <a:solidFill>
                  <a:srgbClr val="006600"/>
                </a:solidFill>
                <a:latin typeface="Arial"/>
                <a:cs typeface="Arial"/>
              </a:rPr>
              <a:t>A</a:t>
            </a:r>
            <a:r>
              <a:rPr sz="3725" b="1" spc="-30" dirty="0">
                <a:solidFill>
                  <a:srgbClr val="006600"/>
                </a:solidFill>
                <a:latin typeface="Arial"/>
                <a:cs typeface="Arial"/>
              </a:rPr>
              <a:t>c</a:t>
            </a:r>
            <a:r>
              <a:rPr sz="3725" b="1" spc="-40" dirty="0">
                <a:solidFill>
                  <a:srgbClr val="006600"/>
                </a:solidFill>
                <a:latin typeface="Arial"/>
                <a:cs typeface="Arial"/>
              </a:rPr>
              <a:t>c</a:t>
            </a:r>
            <a:r>
              <a:rPr sz="3725" b="1" spc="-30" dirty="0">
                <a:solidFill>
                  <a:srgbClr val="006600"/>
                </a:solidFill>
                <a:latin typeface="Arial"/>
                <a:cs typeface="Arial"/>
              </a:rPr>
              <a:t>es</a:t>
            </a:r>
            <a:r>
              <a:rPr sz="3725" b="1" spc="-9" dirty="0">
                <a:solidFill>
                  <a:srgbClr val="006600"/>
                </a:solidFill>
                <a:latin typeface="Arial"/>
                <a:cs typeface="Arial"/>
              </a:rPr>
              <a:t>i</a:t>
            </a:r>
            <a:r>
              <a:rPr sz="3725" b="1" spc="-40" dirty="0">
                <a:solidFill>
                  <a:srgbClr val="006600"/>
                </a:solidFill>
                <a:latin typeface="Arial"/>
                <a:cs typeface="Arial"/>
              </a:rPr>
              <a:t>b</a:t>
            </a:r>
            <a:r>
              <a:rPr sz="3725" b="1" spc="-20" dirty="0">
                <a:solidFill>
                  <a:srgbClr val="006600"/>
                </a:solidFill>
                <a:latin typeface="Arial"/>
                <a:cs typeface="Arial"/>
              </a:rPr>
              <a:t>il</a:t>
            </a:r>
            <a:r>
              <a:rPr sz="3725" b="1" spc="-9" dirty="0">
                <a:solidFill>
                  <a:srgbClr val="006600"/>
                </a:solidFill>
                <a:latin typeface="Arial"/>
                <a:cs typeface="Arial"/>
              </a:rPr>
              <a:t>i</a:t>
            </a:r>
            <a:r>
              <a:rPr sz="3725" b="1" spc="-30" dirty="0">
                <a:solidFill>
                  <a:srgbClr val="006600"/>
                </a:solidFill>
                <a:latin typeface="Arial"/>
                <a:cs typeface="Arial"/>
              </a:rPr>
              <a:t>t</a:t>
            </a:r>
            <a:r>
              <a:rPr sz="3725" b="1" dirty="0">
                <a:solidFill>
                  <a:srgbClr val="006600"/>
                </a:solidFill>
                <a:latin typeface="Arial"/>
                <a:cs typeface="Arial"/>
              </a:rPr>
              <a:t>y</a:t>
            </a:r>
            <a:endParaRPr sz="3725">
              <a:latin typeface="Arial"/>
              <a:cs typeface="Arial"/>
            </a:endParaRPr>
          </a:p>
        </p:txBody>
      </p:sp>
      <p:sp>
        <p:nvSpPr>
          <p:cNvPr id="6" name="object 6"/>
          <p:cNvSpPr txBox="1"/>
          <p:nvPr/>
        </p:nvSpPr>
        <p:spPr>
          <a:xfrm>
            <a:off x="947463" y="2617203"/>
            <a:ext cx="1123871" cy="394229"/>
          </a:xfrm>
          <a:prstGeom prst="rect">
            <a:avLst/>
          </a:prstGeom>
        </p:spPr>
        <p:txBody>
          <a:bodyPr wrap="square" lIns="0" tIns="0" rIns="0" bIns="0" rtlCol="0">
            <a:noAutofit/>
          </a:bodyPr>
          <a:lstStyle/>
          <a:p>
            <a:pPr marL="13141">
              <a:lnSpc>
                <a:spcPts val="3063"/>
              </a:lnSpc>
              <a:spcBef>
                <a:spcPts val="153"/>
              </a:spcBef>
            </a:pPr>
            <a:r>
              <a:rPr sz="2897" b="1" spc="-4" dirty="0">
                <a:latin typeface="Arial"/>
                <a:cs typeface="Arial"/>
              </a:rPr>
              <a:t>W</a:t>
            </a:r>
            <a:r>
              <a:rPr sz="2897" b="1" spc="-9" dirty="0">
                <a:latin typeface="Arial"/>
                <a:cs typeface="Arial"/>
              </a:rPr>
              <a:t>o</a:t>
            </a:r>
            <a:r>
              <a:rPr sz="2897" b="1" spc="9" dirty="0">
                <a:latin typeface="Arial"/>
                <a:cs typeface="Arial"/>
              </a:rPr>
              <a:t>r</a:t>
            </a:r>
            <a:r>
              <a:rPr sz="2897" b="1" spc="4" dirty="0">
                <a:latin typeface="Arial"/>
                <a:cs typeface="Arial"/>
              </a:rPr>
              <a:t>s</a:t>
            </a:r>
            <a:r>
              <a:rPr sz="2897" b="1" dirty="0">
                <a:latin typeface="Arial"/>
                <a:cs typeface="Arial"/>
              </a:rPr>
              <a:t>t</a:t>
            </a:r>
            <a:endParaRPr sz="2897">
              <a:latin typeface="Arial"/>
              <a:cs typeface="Arial"/>
            </a:endParaRPr>
          </a:p>
        </p:txBody>
      </p:sp>
      <p:sp>
        <p:nvSpPr>
          <p:cNvPr id="5" name="object 5"/>
          <p:cNvSpPr txBox="1"/>
          <p:nvPr/>
        </p:nvSpPr>
        <p:spPr>
          <a:xfrm>
            <a:off x="2092043" y="2617203"/>
            <a:ext cx="2202745" cy="394229"/>
          </a:xfrm>
          <a:prstGeom prst="rect">
            <a:avLst/>
          </a:prstGeom>
        </p:spPr>
        <p:txBody>
          <a:bodyPr wrap="square" lIns="0" tIns="0" rIns="0" bIns="0" rtlCol="0">
            <a:noAutofit/>
          </a:bodyPr>
          <a:lstStyle/>
          <a:p>
            <a:pPr marL="13141">
              <a:lnSpc>
                <a:spcPts val="3063"/>
              </a:lnSpc>
              <a:spcBef>
                <a:spcPts val="153"/>
              </a:spcBef>
            </a:pPr>
            <a:r>
              <a:rPr sz="2897" b="1" dirty="0">
                <a:latin typeface="Arial"/>
                <a:cs typeface="Arial"/>
              </a:rPr>
              <a:t>CA</a:t>
            </a:r>
            <a:r>
              <a:rPr sz="2897" b="1" spc="-20" dirty="0">
                <a:latin typeface="Arial"/>
                <a:cs typeface="Arial"/>
              </a:rPr>
              <a:t>P</a:t>
            </a:r>
            <a:r>
              <a:rPr sz="2897" b="1" dirty="0">
                <a:latin typeface="Arial"/>
                <a:cs typeface="Arial"/>
              </a:rPr>
              <a:t>T</a:t>
            </a:r>
            <a:r>
              <a:rPr sz="2897" b="1" spc="-9" dirty="0">
                <a:latin typeface="Arial"/>
                <a:cs typeface="Arial"/>
              </a:rPr>
              <a:t>C</a:t>
            </a:r>
            <a:r>
              <a:rPr sz="2897" b="1" dirty="0">
                <a:latin typeface="Arial"/>
                <a:cs typeface="Arial"/>
              </a:rPr>
              <a:t>HA</a:t>
            </a:r>
            <a:r>
              <a:rPr sz="2897" b="1" spc="4" dirty="0">
                <a:latin typeface="Arial"/>
                <a:cs typeface="Arial"/>
              </a:rPr>
              <a:t>s</a:t>
            </a:r>
            <a:r>
              <a:rPr sz="2897" b="1" dirty="0">
                <a:latin typeface="Arial"/>
                <a:cs typeface="Arial"/>
              </a:rPr>
              <a:t>:</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3</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788543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1" name="object 11"/>
          <p:cNvSpPr txBox="1"/>
          <p:nvPr/>
        </p:nvSpPr>
        <p:spPr>
          <a:xfrm>
            <a:off x="943522" y="1453142"/>
            <a:ext cx="5903206" cy="499357"/>
          </a:xfrm>
          <a:prstGeom prst="rect">
            <a:avLst/>
          </a:prstGeom>
        </p:spPr>
        <p:txBody>
          <a:bodyPr wrap="square" lIns="0" tIns="0" rIns="0" bIns="0" rtlCol="0">
            <a:noAutofit/>
          </a:bodyPr>
          <a:lstStyle/>
          <a:p>
            <a:pPr marL="13141">
              <a:lnSpc>
                <a:spcPts val="3910"/>
              </a:lnSpc>
              <a:spcBef>
                <a:spcPts val="196"/>
              </a:spcBef>
            </a:pPr>
            <a:r>
              <a:rPr sz="3725" b="1" spc="-82" dirty="0">
                <a:solidFill>
                  <a:srgbClr val="006600"/>
                </a:solidFill>
                <a:latin typeface="Arial"/>
                <a:cs typeface="Arial"/>
              </a:rPr>
              <a:t>W</a:t>
            </a:r>
            <a:r>
              <a:rPr sz="3725" b="1" spc="-30" dirty="0">
                <a:solidFill>
                  <a:srgbClr val="006600"/>
                </a:solidFill>
                <a:latin typeface="Arial"/>
                <a:cs typeface="Arial"/>
              </a:rPr>
              <a:t>ay</a:t>
            </a:r>
            <a:r>
              <a:rPr sz="3725" b="1" dirty="0">
                <a:solidFill>
                  <a:srgbClr val="006600"/>
                </a:solidFill>
                <a:latin typeface="Arial"/>
                <a:cs typeface="Arial"/>
              </a:rPr>
              <a:t>s</a:t>
            </a:r>
            <a:r>
              <a:rPr sz="3725" b="1" spc="-51" dirty="0">
                <a:solidFill>
                  <a:srgbClr val="006600"/>
                </a:solidFill>
                <a:latin typeface="Arial"/>
                <a:cs typeface="Arial"/>
              </a:rPr>
              <a:t> </a:t>
            </a:r>
            <a:r>
              <a:rPr sz="3725" b="1" spc="-20" dirty="0">
                <a:solidFill>
                  <a:srgbClr val="006600"/>
                </a:solidFill>
                <a:latin typeface="Arial"/>
                <a:cs typeface="Arial"/>
              </a:rPr>
              <a:t>t</a:t>
            </a:r>
            <a:r>
              <a:rPr sz="3725" b="1" dirty="0">
                <a:solidFill>
                  <a:srgbClr val="006600"/>
                </a:solidFill>
                <a:latin typeface="Arial"/>
                <a:cs typeface="Arial"/>
              </a:rPr>
              <a:t>o</a:t>
            </a:r>
            <a:r>
              <a:rPr sz="3725" b="1" spc="-56" dirty="0">
                <a:solidFill>
                  <a:srgbClr val="006600"/>
                </a:solidFill>
                <a:latin typeface="Arial"/>
                <a:cs typeface="Arial"/>
              </a:rPr>
              <a:t> </a:t>
            </a:r>
            <a:r>
              <a:rPr sz="3725" b="1" spc="-40" dirty="0">
                <a:solidFill>
                  <a:srgbClr val="006600"/>
                </a:solidFill>
                <a:latin typeface="Arial"/>
                <a:cs typeface="Arial"/>
              </a:rPr>
              <a:t>b</a:t>
            </a:r>
            <a:r>
              <a:rPr sz="3725" b="1" spc="-30" dirty="0">
                <a:solidFill>
                  <a:srgbClr val="006600"/>
                </a:solidFill>
                <a:latin typeface="Arial"/>
                <a:cs typeface="Arial"/>
              </a:rPr>
              <a:t>rea</a:t>
            </a:r>
            <a:r>
              <a:rPr sz="3725" b="1" dirty="0">
                <a:solidFill>
                  <a:srgbClr val="006600"/>
                </a:solidFill>
                <a:latin typeface="Arial"/>
                <a:cs typeface="Arial"/>
              </a:rPr>
              <a:t>k</a:t>
            </a:r>
            <a:r>
              <a:rPr sz="3725" b="1" spc="-51" dirty="0">
                <a:solidFill>
                  <a:srgbClr val="006600"/>
                </a:solidFill>
                <a:latin typeface="Arial"/>
                <a:cs typeface="Arial"/>
              </a:rPr>
              <a:t> </a:t>
            </a:r>
            <a:r>
              <a:rPr sz="3725" b="1" spc="-61" dirty="0">
                <a:solidFill>
                  <a:srgbClr val="006600"/>
                </a:solidFill>
                <a:latin typeface="Arial"/>
                <a:cs typeface="Arial"/>
              </a:rPr>
              <a:t>C</a:t>
            </a:r>
            <a:r>
              <a:rPr sz="3725" b="1" spc="-52" dirty="0">
                <a:solidFill>
                  <a:srgbClr val="006600"/>
                </a:solidFill>
                <a:latin typeface="Arial"/>
                <a:cs typeface="Arial"/>
              </a:rPr>
              <a:t>AP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spc="-61" dirty="0">
                <a:solidFill>
                  <a:srgbClr val="006600"/>
                </a:solidFill>
                <a:latin typeface="Arial"/>
                <a:cs typeface="Arial"/>
              </a:rPr>
              <a:t>A</a:t>
            </a:r>
            <a:r>
              <a:rPr sz="3725" b="1" dirty="0">
                <a:solidFill>
                  <a:srgbClr val="006600"/>
                </a:solidFill>
                <a:latin typeface="Arial"/>
                <a:cs typeface="Arial"/>
              </a:rPr>
              <a:t>s</a:t>
            </a:r>
            <a:endParaRPr sz="3725">
              <a:latin typeface="Arial"/>
              <a:cs typeface="Arial"/>
            </a:endParaRPr>
          </a:p>
        </p:txBody>
      </p:sp>
      <p:sp>
        <p:nvSpPr>
          <p:cNvPr id="10" name="object 10"/>
          <p:cNvSpPr txBox="1"/>
          <p:nvPr/>
        </p:nvSpPr>
        <p:spPr>
          <a:xfrm>
            <a:off x="1302271" y="2617202"/>
            <a:ext cx="7117174" cy="1716211"/>
          </a:xfrm>
          <a:prstGeom prst="rect">
            <a:avLst/>
          </a:prstGeom>
        </p:spPr>
        <p:txBody>
          <a:bodyPr wrap="square" lIns="0" tIns="0" rIns="0" bIns="0" rtlCol="0">
            <a:noAutofit/>
          </a:bodyPr>
          <a:lstStyle/>
          <a:p>
            <a:pPr marL="13141" marR="63463">
              <a:lnSpc>
                <a:spcPts val="3063"/>
              </a:lnSpc>
              <a:spcBef>
                <a:spcPts val="153"/>
              </a:spcBef>
            </a:pPr>
            <a:r>
              <a:rPr sz="2897" spc="-9" dirty="0">
                <a:latin typeface="Arial"/>
                <a:cs typeface="Arial"/>
              </a:rPr>
              <a:t>E</a:t>
            </a:r>
            <a:r>
              <a:rPr sz="2897" dirty="0">
                <a:latin typeface="Arial"/>
                <a:cs typeface="Arial"/>
              </a:rPr>
              <a:t>x</a:t>
            </a:r>
            <a:r>
              <a:rPr sz="2897" spc="4" dirty="0">
                <a:latin typeface="Arial"/>
                <a:cs typeface="Arial"/>
              </a:rPr>
              <a:t>p</a:t>
            </a:r>
            <a:r>
              <a:rPr sz="2897" spc="9" dirty="0">
                <a:latin typeface="Arial"/>
                <a:cs typeface="Arial"/>
              </a:rPr>
              <a:t>l</a:t>
            </a:r>
            <a:r>
              <a:rPr sz="2897" spc="4" dirty="0">
                <a:latin typeface="Arial"/>
                <a:cs typeface="Arial"/>
              </a:rPr>
              <a:t>o</a:t>
            </a:r>
            <a:r>
              <a:rPr sz="2897" dirty="0">
                <a:latin typeface="Arial"/>
                <a:cs typeface="Arial"/>
              </a:rPr>
              <a:t>it</a:t>
            </a:r>
            <a:r>
              <a:rPr sz="2897" spc="9" dirty="0">
                <a:latin typeface="Arial"/>
                <a:cs typeface="Arial"/>
              </a:rPr>
              <a:t>i</a:t>
            </a:r>
            <a:r>
              <a:rPr sz="2897" spc="4" dirty="0">
                <a:latin typeface="Arial"/>
                <a:cs typeface="Arial"/>
              </a:rPr>
              <a:t>n</a:t>
            </a:r>
            <a:r>
              <a:rPr sz="2897" dirty="0">
                <a:latin typeface="Arial"/>
                <a:cs typeface="Arial"/>
              </a:rPr>
              <a:t>g </a:t>
            </a:r>
            <a:r>
              <a:rPr sz="2897" spc="4" dirty="0">
                <a:latin typeface="Arial"/>
                <a:cs typeface="Arial"/>
              </a:rPr>
              <a:t>b</a:t>
            </a:r>
            <a:r>
              <a:rPr sz="2897" spc="-4" dirty="0">
                <a:latin typeface="Arial"/>
                <a:cs typeface="Arial"/>
              </a:rPr>
              <a:t>u</a:t>
            </a:r>
            <a:r>
              <a:rPr sz="2897" spc="14" dirty="0">
                <a:latin typeface="Arial"/>
                <a:cs typeface="Arial"/>
              </a:rPr>
              <a:t>g</a:t>
            </a:r>
            <a:r>
              <a:rPr sz="2897" dirty="0">
                <a:latin typeface="Arial"/>
                <a:cs typeface="Arial"/>
              </a:rPr>
              <a:t>s in t</a:t>
            </a:r>
            <a:r>
              <a:rPr sz="2897" spc="4" dirty="0">
                <a:latin typeface="Arial"/>
                <a:cs typeface="Arial"/>
              </a:rPr>
              <a:t>h</a:t>
            </a:r>
            <a:r>
              <a:rPr sz="2897" dirty="0">
                <a:latin typeface="Arial"/>
                <a:cs typeface="Arial"/>
              </a:rPr>
              <a:t>e </a:t>
            </a:r>
            <a:r>
              <a:rPr sz="2897" spc="9" dirty="0">
                <a:latin typeface="Arial"/>
                <a:cs typeface="Arial"/>
              </a:rPr>
              <a:t>i</a:t>
            </a:r>
            <a:r>
              <a:rPr sz="2897" dirty="0">
                <a:latin typeface="Arial"/>
                <a:cs typeface="Arial"/>
              </a:rPr>
              <a:t>m</a:t>
            </a:r>
            <a:r>
              <a:rPr sz="2897" spc="-4" dirty="0">
                <a:latin typeface="Arial"/>
                <a:cs typeface="Arial"/>
              </a:rPr>
              <a:t>p</a:t>
            </a:r>
            <a:r>
              <a:rPr sz="2897" spc="9" dirty="0">
                <a:latin typeface="Arial"/>
                <a:cs typeface="Arial"/>
              </a:rPr>
              <a:t>l</a:t>
            </a:r>
            <a:r>
              <a:rPr sz="2897" spc="4" dirty="0">
                <a:latin typeface="Arial"/>
                <a:cs typeface="Arial"/>
              </a:rPr>
              <a:t>e</a:t>
            </a:r>
            <a:r>
              <a:rPr sz="2897" dirty="0">
                <a:latin typeface="Arial"/>
                <a:cs typeface="Arial"/>
              </a:rPr>
              <a:t>m</a:t>
            </a:r>
            <a:r>
              <a:rPr sz="2897" spc="4" dirty="0">
                <a:latin typeface="Arial"/>
                <a:cs typeface="Arial"/>
              </a:rPr>
              <a:t>en</a:t>
            </a:r>
            <a:r>
              <a:rPr sz="2897" dirty="0">
                <a:latin typeface="Arial"/>
                <a:cs typeface="Arial"/>
              </a:rPr>
              <a:t>t</a:t>
            </a:r>
            <a:r>
              <a:rPr sz="2897" spc="4" dirty="0">
                <a:latin typeface="Arial"/>
                <a:cs typeface="Arial"/>
              </a:rPr>
              <a:t>a</a:t>
            </a:r>
            <a:r>
              <a:rPr sz="2897" dirty="0">
                <a:latin typeface="Arial"/>
                <a:cs typeface="Arial"/>
              </a:rPr>
              <a:t>ti</a:t>
            </a:r>
            <a:r>
              <a:rPr sz="2897" spc="4" dirty="0">
                <a:latin typeface="Arial"/>
                <a:cs typeface="Arial"/>
              </a:rPr>
              <a:t>o</a:t>
            </a:r>
            <a:r>
              <a:rPr sz="2897" dirty="0">
                <a:latin typeface="Arial"/>
                <a:cs typeface="Arial"/>
              </a:rPr>
              <a:t>n t</a:t>
            </a:r>
            <a:r>
              <a:rPr sz="2897" spc="4" dirty="0">
                <a:latin typeface="Arial"/>
                <a:cs typeface="Arial"/>
              </a:rPr>
              <a:t>ha</a:t>
            </a:r>
            <a:r>
              <a:rPr sz="2897" dirty="0">
                <a:latin typeface="Arial"/>
                <a:cs typeface="Arial"/>
              </a:rPr>
              <a:t>t</a:t>
            </a:r>
            <a:endParaRPr sz="2897">
              <a:latin typeface="Arial"/>
              <a:cs typeface="Arial"/>
            </a:endParaRPr>
          </a:p>
          <a:p>
            <a:pPr marL="13141">
              <a:lnSpc>
                <a:spcPts val="3228"/>
              </a:lnSpc>
              <a:spcBef>
                <a:spcPts val="7"/>
              </a:spcBef>
            </a:pPr>
            <a:r>
              <a:rPr sz="4346" spc="4" baseline="-1035" dirty="0">
                <a:latin typeface="Arial"/>
                <a:cs typeface="Arial"/>
              </a:rPr>
              <a:t>a</a:t>
            </a:r>
            <a:r>
              <a:rPr sz="4346" baseline="-1035" dirty="0">
                <a:latin typeface="Arial"/>
                <a:cs typeface="Arial"/>
              </a:rPr>
              <a:t>l</a:t>
            </a:r>
            <a:r>
              <a:rPr sz="4346" spc="9" baseline="-1035" dirty="0">
                <a:latin typeface="Arial"/>
                <a:cs typeface="Arial"/>
              </a:rPr>
              <a:t>l</a:t>
            </a:r>
            <a:r>
              <a:rPr sz="4346" spc="4" baseline="-1035" dirty="0">
                <a:latin typeface="Arial"/>
                <a:cs typeface="Arial"/>
              </a:rPr>
              <a:t>o</a:t>
            </a:r>
            <a:r>
              <a:rPr sz="4346" baseline="-1035" dirty="0">
                <a:latin typeface="Arial"/>
                <a:cs typeface="Arial"/>
              </a:rPr>
              <a:t>w t</a:t>
            </a:r>
            <a:r>
              <a:rPr sz="4346" spc="4" baseline="-1035" dirty="0">
                <a:latin typeface="Arial"/>
                <a:cs typeface="Arial"/>
              </a:rPr>
              <a:t>h</a:t>
            </a:r>
            <a:r>
              <a:rPr sz="4346" baseline="-1035" dirty="0">
                <a:latin typeface="Arial"/>
                <a:cs typeface="Arial"/>
              </a:rPr>
              <a:t>e </a:t>
            </a:r>
            <a:r>
              <a:rPr sz="4346" spc="4" baseline="-1035" dirty="0">
                <a:latin typeface="Arial"/>
                <a:cs typeface="Arial"/>
              </a:rPr>
              <a:t>a</a:t>
            </a:r>
            <a:r>
              <a:rPr sz="4346" baseline="-1035" dirty="0">
                <a:latin typeface="Arial"/>
                <a:cs typeface="Arial"/>
              </a:rPr>
              <a:t>tt</a:t>
            </a:r>
            <a:r>
              <a:rPr sz="4346" spc="4" baseline="-1035" dirty="0">
                <a:latin typeface="Arial"/>
                <a:cs typeface="Arial"/>
              </a:rPr>
              <a:t>a</a:t>
            </a:r>
            <a:r>
              <a:rPr sz="4346" spc="9" baseline="-1035" dirty="0">
                <a:latin typeface="Arial"/>
                <a:cs typeface="Arial"/>
              </a:rPr>
              <a:t>c</a:t>
            </a:r>
            <a:r>
              <a:rPr sz="4346" baseline="-1035" dirty="0">
                <a:latin typeface="Arial"/>
                <a:cs typeface="Arial"/>
              </a:rPr>
              <a:t>k</a:t>
            </a:r>
            <a:r>
              <a:rPr sz="4346" spc="4" baseline="-1035" dirty="0">
                <a:latin typeface="Arial"/>
                <a:cs typeface="Arial"/>
              </a:rPr>
              <a:t>e</a:t>
            </a:r>
            <a:r>
              <a:rPr sz="4346" baseline="-1035" dirty="0">
                <a:latin typeface="Arial"/>
                <a:cs typeface="Arial"/>
              </a:rPr>
              <a:t>r</a:t>
            </a:r>
            <a:r>
              <a:rPr sz="4346" spc="9" baseline="-1035" dirty="0">
                <a:latin typeface="Arial"/>
                <a:cs typeface="Arial"/>
              </a:rPr>
              <a:t> </a:t>
            </a:r>
            <a:r>
              <a:rPr sz="4346" baseline="-1035" dirty="0">
                <a:latin typeface="Arial"/>
                <a:cs typeface="Arial"/>
              </a:rPr>
              <a:t>to c</a:t>
            </a:r>
            <a:r>
              <a:rPr sz="4346" spc="4" baseline="-1035" dirty="0">
                <a:latin typeface="Arial"/>
                <a:cs typeface="Arial"/>
              </a:rPr>
              <a:t>o</a:t>
            </a:r>
            <a:r>
              <a:rPr sz="4346" baseline="-1035" dirty="0">
                <a:latin typeface="Arial"/>
                <a:cs typeface="Arial"/>
              </a:rPr>
              <a:t>m</a:t>
            </a:r>
            <a:r>
              <a:rPr sz="4346" spc="4" baseline="-1035" dirty="0">
                <a:latin typeface="Arial"/>
                <a:cs typeface="Arial"/>
              </a:rPr>
              <a:t>p</a:t>
            </a:r>
            <a:r>
              <a:rPr sz="4346" baseline="-1035" dirty="0">
                <a:latin typeface="Arial"/>
                <a:cs typeface="Arial"/>
              </a:rPr>
              <a:t>l</a:t>
            </a:r>
            <a:r>
              <a:rPr sz="4346" spc="4" baseline="-1035" dirty="0">
                <a:latin typeface="Arial"/>
                <a:cs typeface="Arial"/>
              </a:rPr>
              <a:t>e</a:t>
            </a:r>
            <a:r>
              <a:rPr sz="4346" baseline="-1035" dirty="0">
                <a:latin typeface="Arial"/>
                <a:cs typeface="Arial"/>
              </a:rPr>
              <a:t>t</a:t>
            </a:r>
            <a:r>
              <a:rPr sz="4346" spc="4" baseline="-1035" dirty="0">
                <a:latin typeface="Arial"/>
                <a:cs typeface="Arial"/>
              </a:rPr>
              <a:t>e</a:t>
            </a:r>
            <a:r>
              <a:rPr sz="4346" spc="9" baseline="-1035" dirty="0">
                <a:latin typeface="Arial"/>
                <a:cs typeface="Arial"/>
              </a:rPr>
              <a:t>l</a:t>
            </a:r>
            <a:r>
              <a:rPr sz="4346" baseline="-1035" dirty="0">
                <a:latin typeface="Arial"/>
                <a:cs typeface="Arial"/>
              </a:rPr>
              <a:t>y </a:t>
            </a:r>
            <a:r>
              <a:rPr sz="4346" spc="4" baseline="-1035" dirty="0">
                <a:latin typeface="Arial"/>
                <a:cs typeface="Arial"/>
              </a:rPr>
              <a:t>b</a:t>
            </a:r>
            <a:r>
              <a:rPr sz="4346" spc="9" baseline="-1035" dirty="0">
                <a:latin typeface="Arial"/>
                <a:cs typeface="Arial"/>
              </a:rPr>
              <a:t>y</a:t>
            </a:r>
            <a:r>
              <a:rPr sz="4346" spc="4" baseline="-1035" dirty="0">
                <a:latin typeface="Arial"/>
                <a:cs typeface="Arial"/>
              </a:rPr>
              <a:t>p</a:t>
            </a:r>
            <a:r>
              <a:rPr sz="4346" spc="-4" baseline="-1035" dirty="0">
                <a:latin typeface="Arial"/>
                <a:cs typeface="Arial"/>
              </a:rPr>
              <a:t>a</a:t>
            </a:r>
            <a:r>
              <a:rPr sz="4346" spc="9" baseline="-1035" dirty="0">
                <a:latin typeface="Arial"/>
                <a:cs typeface="Arial"/>
              </a:rPr>
              <a:t>s</a:t>
            </a:r>
            <a:r>
              <a:rPr sz="4346" baseline="-1035" dirty="0">
                <a:latin typeface="Arial"/>
                <a:cs typeface="Arial"/>
              </a:rPr>
              <a:t>s t</a:t>
            </a:r>
            <a:r>
              <a:rPr sz="4346" spc="4" baseline="-1035" dirty="0">
                <a:latin typeface="Arial"/>
                <a:cs typeface="Arial"/>
              </a:rPr>
              <a:t>h</a:t>
            </a:r>
            <a:r>
              <a:rPr sz="4346" baseline="-1035" dirty="0">
                <a:latin typeface="Arial"/>
                <a:cs typeface="Arial"/>
              </a:rPr>
              <a:t>e</a:t>
            </a:r>
            <a:endParaRPr sz="2897">
              <a:latin typeface="Arial"/>
              <a:cs typeface="Arial"/>
            </a:endParaRPr>
          </a:p>
          <a:p>
            <a:pPr marL="13141" marR="63463">
              <a:lnSpc>
                <a:spcPts val="3228"/>
              </a:lnSpc>
            </a:pPr>
            <a:r>
              <a:rPr sz="4346" spc="-9" baseline="-1035" dirty="0">
                <a:latin typeface="Arial"/>
                <a:cs typeface="Arial"/>
              </a:rPr>
              <a:t>CA</a:t>
            </a:r>
            <a:r>
              <a:rPr sz="4346" baseline="-1035" dirty="0">
                <a:latin typeface="Arial"/>
                <a:cs typeface="Arial"/>
              </a:rPr>
              <a:t>P</a:t>
            </a:r>
            <a:r>
              <a:rPr sz="4346" spc="-9" baseline="-1035" dirty="0">
                <a:latin typeface="Arial"/>
                <a:cs typeface="Arial"/>
              </a:rPr>
              <a:t>T</a:t>
            </a:r>
            <a:r>
              <a:rPr sz="4346" baseline="-1035" dirty="0">
                <a:latin typeface="Arial"/>
                <a:cs typeface="Arial"/>
              </a:rPr>
              <a:t>C</a:t>
            </a:r>
            <a:r>
              <a:rPr sz="4346" spc="-9" baseline="-1035" dirty="0">
                <a:latin typeface="Arial"/>
                <a:cs typeface="Arial"/>
              </a:rPr>
              <a:t>HA</a:t>
            </a:r>
            <a:r>
              <a:rPr sz="4346" baseline="-1035" dirty="0">
                <a:latin typeface="Arial"/>
                <a:cs typeface="Arial"/>
              </a:rPr>
              <a:t>;</a:t>
            </a:r>
            <a:endParaRPr sz="2897">
              <a:latin typeface="Arial"/>
              <a:cs typeface="Arial"/>
            </a:endParaRPr>
          </a:p>
          <a:p>
            <a:pPr marL="13141" marR="63463">
              <a:lnSpc>
                <a:spcPct val="95825"/>
              </a:lnSpc>
              <a:spcBef>
                <a:spcPts val="459"/>
              </a:spcBef>
            </a:pPr>
            <a:r>
              <a:rPr sz="2897" dirty="0">
                <a:latin typeface="Arial"/>
                <a:cs typeface="Arial"/>
              </a:rPr>
              <a:t>Im</a:t>
            </a:r>
            <a:r>
              <a:rPr sz="2897" spc="4" dirty="0">
                <a:latin typeface="Arial"/>
                <a:cs typeface="Arial"/>
              </a:rPr>
              <a:t>p</a:t>
            </a:r>
            <a:r>
              <a:rPr sz="2897" dirty="0">
                <a:latin typeface="Arial"/>
                <a:cs typeface="Arial"/>
              </a:rPr>
              <a:t>r</a:t>
            </a:r>
            <a:r>
              <a:rPr sz="2897" spc="4" dirty="0">
                <a:latin typeface="Arial"/>
                <a:cs typeface="Arial"/>
              </a:rPr>
              <a:t>o</a:t>
            </a:r>
            <a:r>
              <a:rPr sz="2897" spc="9" dirty="0">
                <a:latin typeface="Arial"/>
                <a:cs typeface="Arial"/>
              </a:rPr>
              <a:t>v</a:t>
            </a:r>
            <a:r>
              <a:rPr sz="2897" dirty="0">
                <a:latin typeface="Arial"/>
                <a:cs typeface="Arial"/>
              </a:rPr>
              <a:t>i</a:t>
            </a:r>
            <a:r>
              <a:rPr sz="2897" spc="4" dirty="0">
                <a:latin typeface="Arial"/>
                <a:cs typeface="Arial"/>
              </a:rPr>
              <a:t>n</a:t>
            </a:r>
            <a:r>
              <a:rPr sz="2897" dirty="0">
                <a:latin typeface="Arial"/>
                <a:cs typeface="Arial"/>
              </a:rPr>
              <a:t>g C</a:t>
            </a:r>
            <a:r>
              <a:rPr sz="2897" spc="4" dirty="0">
                <a:latin typeface="Arial"/>
                <a:cs typeface="Arial"/>
              </a:rPr>
              <a:t>ha</a:t>
            </a:r>
            <a:r>
              <a:rPr sz="2897" dirty="0">
                <a:latin typeface="Arial"/>
                <a:cs typeface="Arial"/>
              </a:rPr>
              <a:t>r</a:t>
            </a:r>
            <a:r>
              <a:rPr sz="2897" spc="4" dirty="0">
                <a:latin typeface="Arial"/>
                <a:cs typeface="Arial"/>
              </a:rPr>
              <a:t>a</a:t>
            </a:r>
            <a:r>
              <a:rPr sz="2897" spc="9" dirty="0">
                <a:latin typeface="Arial"/>
                <a:cs typeface="Arial"/>
              </a:rPr>
              <a:t>c</a:t>
            </a:r>
            <a:r>
              <a:rPr sz="2897" dirty="0">
                <a:latin typeface="Arial"/>
                <a:cs typeface="Arial"/>
              </a:rPr>
              <a:t>t</a:t>
            </a:r>
            <a:r>
              <a:rPr sz="2897" spc="4" dirty="0">
                <a:latin typeface="Arial"/>
                <a:cs typeface="Arial"/>
              </a:rPr>
              <a:t>e</a:t>
            </a:r>
            <a:r>
              <a:rPr sz="2897" dirty="0">
                <a:latin typeface="Arial"/>
                <a:cs typeface="Arial"/>
              </a:rPr>
              <a:t>r R</a:t>
            </a:r>
            <a:r>
              <a:rPr sz="2897" spc="4" dirty="0">
                <a:latin typeface="Arial"/>
                <a:cs typeface="Arial"/>
              </a:rPr>
              <a:t>e</a:t>
            </a:r>
            <a:r>
              <a:rPr sz="2897" dirty="0">
                <a:latin typeface="Arial"/>
                <a:cs typeface="Arial"/>
              </a:rPr>
              <a:t>c</a:t>
            </a:r>
            <a:r>
              <a:rPr sz="2897" spc="4" dirty="0">
                <a:latin typeface="Arial"/>
                <a:cs typeface="Arial"/>
              </a:rPr>
              <a:t>ogn</a:t>
            </a:r>
            <a:r>
              <a:rPr sz="2897" spc="9" dirty="0">
                <a:latin typeface="Arial"/>
                <a:cs typeface="Arial"/>
              </a:rPr>
              <a:t>i</a:t>
            </a:r>
            <a:r>
              <a:rPr sz="2897" dirty="0">
                <a:latin typeface="Arial"/>
                <a:cs typeface="Arial"/>
              </a:rPr>
              <a:t>ti</a:t>
            </a:r>
            <a:r>
              <a:rPr sz="2897" spc="4" dirty="0">
                <a:latin typeface="Arial"/>
                <a:cs typeface="Arial"/>
              </a:rPr>
              <a:t>o</a:t>
            </a:r>
            <a:r>
              <a:rPr sz="2897" dirty="0">
                <a:latin typeface="Arial"/>
                <a:cs typeface="Arial"/>
              </a:rPr>
              <a:t>n </a:t>
            </a:r>
            <a:r>
              <a:rPr sz="2897" spc="9" dirty="0">
                <a:latin typeface="Arial"/>
                <a:cs typeface="Arial"/>
              </a:rPr>
              <a:t>s</a:t>
            </a:r>
            <a:r>
              <a:rPr sz="2897" spc="4" dirty="0">
                <a:latin typeface="Arial"/>
                <a:cs typeface="Arial"/>
              </a:rPr>
              <a:t>o</a:t>
            </a:r>
            <a:r>
              <a:rPr sz="2897" dirty="0">
                <a:latin typeface="Arial"/>
                <a:cs typeface="Arial"/>
              </a:rPr>
              <a:t>f</a:t>
            </a:r>
            <a:r>
              <a:rPr sz="2897" spc="-9" dirty="0">
                <a:latin typeface="Arial"/>
                <a:cs typeface="Arial"/>
              </a:rPr>
              <a:t>t</a:t>
            </a:r>
            <a:r>
              <a:rPr sz="2897" dirty="0">
                <a:latin typeface="Arial"/>
                <a:cs typeface="Arial"/>
              </a:rPr>
              <a:t>w</a:t>
            </a:r>
            <a:r>
              <a:rPr sz="2897" spc="4" dirty="0">
                <a:latin typeface="Arial"/>
                <a:cs typeface="Arial"/>
              </a:rPr>
              <a:t>a</a:t>
            </a:r>
            <a:r>
              <a:rPr sz="2897" spc="9" dirty="0">
                <a:latin typeface="Arial"/>
                <a:cs typeface="Arial"/>
              </a:rPr>
              <a:t>r</a:t>
            </a:r>
            <a:r>
              <a:rPr sz="2897" dirty="0">
                <a:latin typeface="Arial"/>
                <a:cs typeface="Arial"/>
              </a:rPr>
              <a:t>e</a:t>
            </a:r>
            <a:endParaRPr sz="2897">
              <a:latin typeface="Arial"/>
              <a:cs typeface="Arial"/>
            </a:endParaRPr>
          </a:p>
        </p:txBody>
      </p:sp>
      <p:sp>
        <p:nvSpPr>
          <p:cNvPr id="9" name="object 9"/>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8" name="object 8"/>
          <p:cNvSpPr txBox="1"/>
          <p:nvPr/>
        </p:nvSpPr>
        <p:spPr>
          <a:xfrm>
            <a:off x="947463" y="3980973"/>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1302271" y="4349182"/>
            <a:ext cx="4296101" cy="1306213"/>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(O</a:t>
            </a:r>
            <a:r>
              <a:rPr sz="2897" spc="-9" dirty="0">
                <a:latin typeface="Arial"/>
                <a:cs typeface="Arial"/>
              </a:rPr>
              <a:t>C</a:t>
            </a:r>
            <a:r>
              <a:rPr sz="2897" dirty="0">
                <a:latin typeface="Arial"/>
                <a:cs typeface="Arial"/>
              </a:rPr>
              <a:t>R – </a:t>
            </a:r>
            <a:r>
              <a:rPr sz="2897" spc="-9" dirty="0">
                <a:latin typeface="Arial"/>
                <a:cs typeface="Arial"/>
              </a:rPr>
              <a:t>O</a:t>
            </a:r>
            <a:r>
              <a:rPr sz="2897" spc="4" dirty="0">
                <a:latin typeface="Arial"/>
                <a:cs typeface="Arial"/>
              </a:rPr>
              <a:t>p</a:t>
            </a:r>
            <a:r>
              <a:rPr sz="2897" dirty="0">
                <a:latin typeface="Arial"/>
                <a:cs typeface="Arial"/>
              </a:rPr>
              <a:t>ti</a:t>
            </a:r>
            <a:r>
              <a:rPr sz="2897" spc="9" dirty="0">
                <a:latin typeface="Arial"/>
                <a:cs typeface="Arial"/>
              </a:rPr>
              <a:t>c</a:t>
            </a:r>
            <a:r>
              <a:rPr sz="2897" spc="4" dirty="0">
                <a:latin typeface="Arial"/>
                <a:cs typeface="Arial"/>
              </a:rPr>
              <a:t>a</a:t>
            </a:r>
            <a:r>
              <a:rPr sz="2897" dirty="0">
                <a:latin typeface="Arial"/>
                <a:cs typeface="Arial"/>
              </a:rPr>
              <a:t>l C</a:t>
            </a:r>
            <a:r>
              <a:rPr sz="2897" spc="4" dirty="0">
                <a:latin typeface="Arial"/>
                <a:cs typeface="Arial"/>
              </a:rPr>
              <a:t>ha</a:t>
            </a:r>
            <a:r>
              <a:rPr sz="2897" dirty="0">
                <a:latin typeface="Arial"/>
                <a:cs typeface="Arial"/>
              </a:rPr>
              <a:t>r</a:t>
            </a:r>
            <a:r>
              <a:rPr sz="2897" spc="14" dirty="0">
                <a:latin typeface="Arial"/>
                <a:cs typeface="Arial"/>
              </a:rPr>
              <a:t>a</a:t>
            </a:r>
            <a:r>
              <a:rPr sz="2897" dirty="0">
                <a:latin typeface="Arial"/>
                <a:cs typeface="Arial"/>
              </a:rPr>
              <a:t>ct</a:t>
            </a:r>
            <a:r>
              <a:rPr sz="2897" spc="4" dirty="0">
                <a:latin typeface="Arial"/>
                <a:cs typeface="Arial"/>
              </a:rPr>
              <a:t>e</a:t>
            </a:r>
            <a:r>
              <a:rPr sz="2897" dirty="0">
                <a:latin typeface="Arial"/>
                <a:cs typeface="Arial"/>
              </a:rPr>
              <a:t>r</a:t>
            </a:r>
            <a:endParaRPr sz="2897">
              <a:latin typeface="Arial"/>
              <a:cs typeface="Arial"/>
            </a:endParaRPr>
          </a:p>
          <a:p>
            <a:pPr marL="13141" marR="20636">
              <a:lnSpc>
                <a:spcPts val="3228"/>
              </a:lnSpc>
              <a:spcBef>
                <a:spcPts val="764"/>
              </a:spcBef>
            </a:pPr>
            <a:r>
              <a:rPr sz="2897" spc="-9" dirty="0">
                <a:latin typeface="Arial"/>
                <a:cs typeface="Arial"/>
              </a:rPr>
              <a:t>U</a:t>
            </a:r>
            <a:r>
              <a:rPr sz="2897" spc="9" dirty="0">
                <a:latin typeface="Arial"/>
                <a:cs typeface="Arial"/>
              </a:rPr>
              <a:t>s</a:t>
            </a:r>
            <a:r>
              <a:rPr sz="2897" dirty="0">
                <a:latin typeface="Arial"/>
                <a:cs typeface="Arial"/>
              </a:rPr>
              <a:t>i</a:t>
            </a:r>
            <a:r>
              <a:rPr sz="2897" spc="4" dirty="0">
                <a:latin typeface="Arial"/>
                <a:cs typeface="Arial"/>
              </a:rPr>
              <a:t>n</a:t>
            </a:r>
            <a:r>
              <a:rPr sz="2897" dirty="0">
                <a:latin typeface="Arial"/>
                <a:cs typeface="Arial"/>
              </a:rPr>
              <a:t>g </a:t>
            </a:r>
            <a:r>
              <a:rPr sz="2897" spc="9" dirty="0">
                <a:latin typeface="Arial"/>
                <a:cs typeface="Arial"/>
              </a:rPr>
              <a:t>c</a:t>
            </a:r>
            <a:r>
              <a:rPr sz="2897" spc="4" dirty="0">
                <a:latin typeface="Arial"/>
                <a:cs typeface="Arial"/>
              </a:rPr>
              <a:t>hea</a:t>
            </a:r>
            <a:r>
              <a:rPr sz="2897" dirty="0">
                <a:latin typeface="Arial"/>
                <a:cs typeface="Arial"/>
              </a:rPr>
              <a:t>p </a:t>
            </a:r>
            <a:r>
              <a:rPr sz="2897" spc="4" dirty="0">
                <a:latin typeface="Arial"/>
                <a:cs typeface="Arial"/>
              </a:rPr>
              <a:t>hu</a:t>
            </a:r>
            <a:r>
              <a:rPr sz="2897" spc="-9" dirty="0">
                <a:latin typeface="Arial"/>
                <a:cs typeface="Arial"/>
              </a:rPr>
              <a:t>m</a:t>
            </a:r>
            <a:r>
              <a:rPr sz="2897" spc="14" dirty="0">
                <a:latin typeface="Arial"/>
                <a:cs typeface="Arial"/>
              </a:rPr>
              <a:t>a</a:t>
            </a:r>
            <a:r>
              <a:rPr sz="2897" dirty="0">
                <a:latin typeface="Arial"/>
                <a:cs typeface="Arial"/>
              </a:rPr>
              <a:t>n l</a:t>
            </a:r>
            <a:r>
              <a:rPr sz="2897" spc="4" dirty="0">
                <a:latin typeface="Arial"/>
                <a:cs typeface="Arial"/>
              </a:rPr>
              <a:t>abo</a:t>
            </a:r>
            <a:r>
              <a:rPr sz="2897" dirty="0">
                <a:latin typeface="Arial"/>
                <a:cs typeface="Arial"/>
              </a:rPr>
              <a:t>r t</a:t>
            </a:r>
            <a:r>
              <a:rPr sz="2897" spc="4" dirty="0">
                <a:latin typeface="Arial"/>
                <a:cs typeface="Arial"/>
              </a:rPr>
              <a:t>e</a:t>
            </a:r>
            <a:r>
              <a:rPr sz="2897" dirty="0">
                <a:latin typeface="Arial"/>
                <a:cs typeface="Arial"/>
              </a:rPr>
              <a:t>sts</a:t>
            </a:r>
            <a:r>
              <a:rPr sz="2897" spc="14" dirty="0">
                <a:latin typeface="Arial"/>
                <a:cs typeface="Arial"/>
              </a:rPr>
              <a:t> </a:t>
            </a:r>
            <a:r>
              <a:rPr sz="2897" dirty="0">
                <a:latin typeface="Arial"/>
                <a:cs typeface="Arial"/>
              </a:rPr>
              <a:t>(</a:t>
            </a:r>
            <a:r>
              <a:rPr sz="2897" spc="9" dirty="0">
                <a:latin typeface="Arial"/>
                <a:cs typeface="Arial"/>
              </a:rPr>
              <a:t>s</a:t>
            </a:r>
            <a:r>
              <a:rPr sz="2897" dirty="0">
                <a:latin typeface="Arial"/>
                <a:cs typeface="Arial"/>
              </a:rPr>
              <a:t>w</a:t>
            </a:r>
            <a:r>
              <a:rPr sz="2897" spc="-4" dirty="0">
                <a:latin typeface="Arial"/>
                <a:cs typeface="Arial"/>
              </a:rPr>
              <a:t>e</a:t>
            </a:r>
            <a:r>
              <a:rPr sz="2897" spc="4" dirty="0">
                <a:latin typeface="Arial"/>
                <a:cs typeface="Arial"/>
              </a:rPr>
              <a:t>a</a:t>
            </a:r>
            <a:r>
              <a:rPr sz="2897" dirty="0">
                <a:latin typeface="Arial"/>
                <a:cs typeface="Arial"/>
              </a:rPr>
              <a:t>t</a:t>
            </a:r>
            <a:r>
              <a:rPr sz="2897" spc="9" dirty="0">
                <a:latin typeface="Arial"/>
                <a:cs typeface="Arial"/>
              </a:rPr>
              <a:t>s</a:t>
            </a:r>
            <a:r>
              <a:rPr sz="2897" spc="4" dirty="0">
                <a:latin typeface="Arial"/>
                <a:cs typeface="Arial"/>
              </a:rPr>
              <a:t>hop</a:t>
            </a:r>
            <a:r>
              <a:rPr sz="2897" dirty="0">
                <a:latin typeface="Arial"/>
                <a:cs typeface="Arial"/>
              </a:rPr>
              <a:t>s</a:t>
            </a:r>
            <a:r>
              <a:rPr sz="2897" spc="9" dirty="0">
                <a:latin typeface="Arial"/>
                <a:cs typeface="Arial"/>
              </a:rPr>
              <a:t>)</a:t>
            </a:r>
            <a:r>
              <a:rPr sz="2897" dirty="0">
                <a:latin typeface="Arial"/>
                <a:cs typeface="Arial"/>
              </a:rPr>
              <a:t>.</a:t>
            </a:r>
            <a:endParaRPr sz="2897">
              <a:latin typeface="Arial"/>
              <a:cs typeface="Arial"/>
            </a:endParaRPr>
          </a:p>
        </p:txBody>
      </p:sp>
      <p:sp>
        <p:nvSpPr>
          <p:cNvPr id="6" name="object 6"/>
          <p:cNvSpPr txBox="1"/>
          <p:nvPr/>
        </p:nvSpPr>
        <p:spPr>
          <a:xfrm>
            <a:off x="5604625" y="4349183"/>
            <a:ext cx="2396548" cy="896213"/>
          </a:xfrm>
          <a:prstGeom prst="rect">
            <a:avLst/>
          </a:prstGeom>
        </p:spPr>
        <p:txBody>
          <a:bodyPr wrap="square" lIns="0" tIns="0" rIns="0" bIns="0" rtlCol="0">
            <a:noAutofit/>
          </a:bodyPr>
          <a:lstStyle/>
          <a:p>
            <a:pPr marL="28908" marR="26188">
              <a:lnSpc>
                <a:spcPts val="3063"/>
              </a:lnSpc>
              <a:spcBef>
                <a:spcPts val="153"/>
              </a:spcBef>
            </a:pPr>
            <a:r>
              <a:rPr sz="2897" spc="-9" dirty="0">
                <a:latin typeface="Arial"/>
                <a:cs typeface="Arial"/>
              </a:rPr>
              <a:t>R</a:t>
            </a:r>
            <a:r>
              <a:rPr sz="2897" spc="4" dirty="0">
                <a:latin typeface="Arial"/>
                <a:cs typeface="Arial"/>
              </a:rPr>
              <a:t>e</a:t>
            </a:r>
            <a:r>
              <a:rPr sz="2897" spc="9" dirty="0">
                <a:latin typeface="Arial"/>
                <a:cs typeface="Arial"/>
              </a:rPr>
              <a:t>c</a:t>
            </a:r>
            <a:r>
              <a:rPr sz="2897" spc="4" dirty="0">
                <a:latin typeface="Arial"/>
                <a:cs typeface="Arial"/>
              </a:rPr>
              <a:t>o</a:t>
            </a:r>
            <a:r>
              <a:rPr sz="2897" spc="-4" dirty="0">
                <a:latin typeface="Arial"/>
                <a:cs typeface="Arial"/>
              </a:rPr>
              <a:t>g</a:t>
            </a:r>
            <a:r>
              <a:rPr sz="2897" spc="14" dirty="0">
                <a:latin typeface="Arial"/>
                <a:cs typeface="Arial"/>
              </a:rPr>
              <a:t>n</a:t>
            </a:r>
            <a:r>
              <a:rPr sz="2897" dirty="0">
                <a:latin typeface="Arial"/>
                <a:cs typeface="Arial"/>
              </a:rPr>
              <a:t>iti</a:t>
            </a:r>
            <a:r>
              <a:rPr sz="2897" spc="4" dirty="0">
                <a:latin typeface="Arial"/>
                <a:cs typeface="Arial"/>
              </a:rPr>
              <a:t>o</a:t>
            </a:r>
            <a:r>
              <a:rPr sz="2897" dirty="0">
                <a:latin typeface="Arial"/>
                <a:cs typeface="Arial"/>
              </a:rPr>
              <a:t>n </a:t>
            </a:r>
            <a:r>
              <a:rPr sz="2897" spc="9" dirty="0">
                <a:latin typeface="Arial"/>
                <a:cs typeface="Arial"/>
              </a:rPr>
              <a:t>)</a:t>
            </a:r>
            <a:r>
              <a:rPr sz="2897" dirty="0">
                <a:latin typeface="Arial"/>
                <a:cs typeface="Arial"/>
              </a:rPr>
              <a:t>;</a:t>
            </a:r>
            <a:endParaRPr sz="2897">
              <a:latin typeface="Arial"/>
              <a:cs typeface="Arial"/>
            </a:endParaRPr>
          </a:p>
          <a:p>
            <a:pPr marL="13141">
              <a:lnSpc>
                <a:spcPct val="95825"/>
              </a:lnSpc>
              <a:spcBef>
                <a:spcPts val="468"/>
              </a:spcBef>
            </a:pPr>
            <a:r>
              <a:rPr sz="2897" dirty="0">
                <a:latin typeface="Arial"/>
                <a:cs typeface="Arial"/>
              </a:rPr>
              <a:t>to </a:t>
            </a:r>
            <a:r>
              <a:rPr sz="2897" spc="14" dirty="0">
                <a:latin typeface="Arial"/>
                <a:cs typeface="Arial"/>
              </a:rPr>
              <a:t>p</a:t>
            </a:r>
            <a:r>
              <a:rPr sz="2897" dirty="0">
                <a:latin typeface="Arial"/>
                <a:cs typeface="Arial"/>
              </a:rPr>
              <a:t>r</a:t>
            </a:r>
            <a:r>
              <a:rPr sz="2897" spc="4" dirty="0">
                <a:latin typeface="Arial"/>
                <a:cs typeface="Arial"/>
              </a:rPr>
              <a:t>o</a:t>
            </a:r>
            <a:r>
              <a:rPr sz="2897" dirty="0">
                <a:latin typeface="Arial"/>
                <a:cs typeface="Arial"/>
              </a:rPr>
              <a:t>c</a:t>
            </a:r>
            <a:r>
              <a:rPr sz="2897" spc="14" dirty="0">
                <a:latin typeface="Arial"/>
                <a:cs typeface="Arial"/>
              </a:rPr>
              <a:t>e</a:t>
            </a:r>
            <a:r>
              <a:rPr sz="2897" dirty="0">
                <a:latin typeface="Arial"/>
                <a:cs typeface="Arial"/>
              </a:rPr>
              <a:t>ss t</a:t>
            </a:r>
            <a:r>
              <a:rPr sz="2897" spc="4" dirty="0">
                <a:latin typeface="Arial"/>
                <a:cs typeface="Arial"/>
              </a:rPr>
              <a:t>h</a:t>
            </a:r>
            <a:r>
              <a:rPr sz="2897" dirty="0">
                <a:latin typeface="Arial"/>
                <a:cs typeface="Arial"/>
              </a:rPr>
              <a:t>e</a:t>
            </a:r>
            <a:endParaRPr sz="2897">
              <a:latin typeface="Arial"/>
              <a:cs typeface="Arial"/>
            </a:endParaRPr>
          </a:p>
        </p:txBody>
      </p:sp>
      <p:sp>
        <p:nvSpPr>
          <p:cNvPr id="5" name="object 5"/>
          <p:cNvSpPr txBox="1"/>
          <p:nvPr/>
        </p:nvSpPr>
        <p:spPr>
          <a:xfrm>
            <a:off x="947463" y="4892956"/>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4</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832937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7148560"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B</a:t>
            </a:r>
            <a:r>
              <a:rPr sz="3725" b="1" spc="-30" dirty="0">
                <a:solidFill>
                  <a:srgbClr val="006600"/>
                </a:solidFill>
                <a:latin typeface="Arial"/>
                <a:cs typeface="Arial"/>
              </a:rPr>
              <a:t>reak</a:t>
            </a:r>
            <a:r>
              <a:rPr sz="3725" b="1" dirty="0">
                <a:solidFill>
                  <a:srgbClr val="006600"/>
                </a:solidFill>
                <a:latin typeface="Arial"/>
                <a:cs typeface="Arial"/>
              </a:rPr>
              <a:t>:</a:t>
            </a:r>
            <a:r>
              <a:rPr sz="3725" b="1" spc="-35" dirty="0">
                <a:solidFill>
                  <a:srgbClr val="006600"/>
                </a:solidFill>
                <a:latin typeface="Arial"/>
                <a:cs typeface="Arial"/>
              </a:rPr>
              <a:t> </a:t>
            </a:r>
            <a:r>
              <a:rPr sz="3725" b="1" spc="-20" dirty="0">
                <a:solidFill>
                  <a:srgbClr val="006600"/>
                </a:solidFill>
                <a:latin typeface="Arial"/>
                <a:cs typeface="Arial"/>
              </a:rPr>
              <a:t>I</a:t>
            </a:r>
            <a:r>
              <a:rPr sz="3725" b="1" spc="-40" dirty="0">
                <a:solidFill>
                  <a:srgbClr val="006600"/>
                </a:solidFill>
                <a:latin typeface="Arial"/>
                <a:cs typeface="Arial"/>
              </a:rPr>
              <a:t>n</a:t>
            </a:r>
            <a:r>
              <a:rPr sz="3725" b="1" spc="-30" dirty="0">
                <a:solidFill>
                  <a:srgbClr val="006600"/>
                </a:solidFill>
                <a:latin typeface="Arial"/>
                <a:cs typeface="Arial"/>
              </a:rPr>
              <a:t>se</a:t>
            </a:r>
            <a:r>
              <a:rPr sz="3725" b="1" spc="-40" dirty="0">
                <a:solidFill>
                  <a:srgbClr val="006600"/>
                </a:solidFill>
                <a:latin typeface="Arial"/>
                <a:cs typeface="Arial"/>
              </a:rPr>
              <a:t>cu</a:t>
            </a:r>
            <a:r>
              <a:rPr sz="3725" b="1" spc="-30" dirty="0">
                <a:solidFill>
                  <a:srgbClr val="006600"/>
                </a:solidFill>
                <a:latin typeface="Arial"/>
                <a:cs typeface="Arial"/>
              </a:rPr>
              <a:t>r</a:t>
            </a:r>
            <a:r>
              <a:rPr sz="3725" b="1" dirty="0">
                <a:solidFill>
                  <a:srgbClr val="006600"/>
                </a:solidFill>
                <a:latin typeface="Arial"/>
                <a:cs typeface="Arial"/>
              </a:rPr>
              <a:t>e</a:t>
            </a:r>
            <a:r>
              <a:rPr sz="3725" b="1" spc="-52" dirty="0">
                <a:solidFill>
                  <a:srgbClr val="006600"/>
                </a:solidFill>
                <a:latin typeface="Arial"/>
                <a:cs typeface="Arial"/>
              </a:rPr>
              <a:t> </a:t>
            </a:r>
            <a:r>
              <a:rPr sz="3725" b="1" spc="-9" dirty="0">
                <a:solidFill>
                  <a:srgbClr val="006600"/>
                </a:solidFill>
                <a:latin typeface="Arial"/>
                <a:cs typeface="Arial"/>
              </a:rPr>
              <a:t>i</a:t>
            </a:r>
            <a:r>
              <a:rPr sz="3725" b="1" spc="-71" dirty="0">
                <a:solidFill>
                  <a:srgbClr val="006600"/>
                </a:solidFill>
                <a:latin typeface="Arial"/>
                <a:cs typeface="Arial"/>
              </a:rPr>
              <a:t>m</a:t>
            </a:r>
            <a:r>
              <a:rPr sz="3725" b="1" spc="-40" dirty="0">
                <a:solidFill>
                  <a:srgbClr val="006600"/>
                </a:solidFill>
                <a:latin typeface="Arial"/>
                <a:cs typeface="Arial"/>
              </a:rPr>
              <a:t>p</a:t>
            </a:r>
            <a:r>
              <a:rPr sz="3725" b="1" spc="-20" dirty="0">
                <a:solidFill>
                  <a:srgbClr val="006600"/>
                </a:solidFill>
                <a:latin typeface="Arial"/>
                <a:cs typeface="Arial"/>
              </a:rPr>
              <a:t>l</a:t>
            </a:r>
            <a:r>
              <a:rPr sz="3725" b="1" spc="-30" dirty="0">
                <a:solidFill>
                  <a:srgbClr val="006600"/>
                </a:solidFill>
                <a:latin typeface="Arial"/>
                <a:cs typeface="Arial"/>
              </a:rPr>
              <a:t>e</a:t>
            </a:r>
            <a:r>
              <a:rPr sz="3725" b="1" spc="-71" dirty="0">
                <a:solidFill>
                  <a:srgbClr val="006600"/>
                </a:solidFill>
                <a:latin typeface="Arial"/>
                <a:cs typeface="Arial"/>
              </a:rPr>
              <a:t>m</a:t>
            </a:r>
            <a:r>
              <a:rPr sz="3725" b="1" spc="-30" dirty="0">
                <a:solidFill>
                  <a:srgbClr val="006600"/>
                </a:solidFill>
                <a:latin typeface="Arial"/>
                <a:cs typeface="Arial"/>
              </a:rPr>
              <a:t>e</a:t>
            </a:r>
            <a:r>
              <a:rPr sz="3725" b="1" spc="-40" dirty="0">
                <a:solidFill>
                  <a:srgbClr val="006600"/>
                </a:solidFill>
                <a:latin typeface="Arial"/>
                <a:cs typeface="Arial"/>
              </a:rPr>
              <a:t>n</a:t>
            </a:r>
            <a:r>
              <a:rPr sz="3725" b="1" spc="-20" dirty="0">
                <a:solidFill>
                  <a:srgbClr val="006600"/>
                </a:solidFill>
                <a:latin typeface="Arial"/>
                <a:cs typeface="Arial"/>
              </a:rPr>
              <a:t>t</a:t>
            </a:r>
            <a:r>
              <a:rPr sz="3725" b="1" spc="-30" dirty="0">
                <a:solidFill>
                  <a:srgbClr val="006600"/>
                </a:solidFill>
                <a:latin typeface="Arial"/>
                <a:cs typeface="Arial"/>
              </a:rPr>
              <a:t>at</a:t>
            </a:r>
            <a:r>
              <a:rPr sz="3725" b="1" spc="-9" dirty="0">
                <a:solidFill>
                  <a:srgbClr val="006600"/>
                </a:solidFill>
                <a:latin typeface="Arial"/>
                <a:cs typeface="Arial"/>
              </a:rPr>
              <a:t>i</a:t>
            </a:r>
            <a:r>
              <a:rPr sz="3725" b="1" spc="-40" dirty="0">
                <a:solidFill>
                  <a:srgbClr val="006600"/>
                </a:solidFill>
                <a:latin typeface="Arial"/>
                <a:cs typeface="Arial"/>
              </a:rPr>
              <a:t>o</a:t>
            </a:r>
            <a:r>
              <a:rPr sz="3725" b="1" dirty="0">
                <a:solidFill>
                  <a:srgbClr val="006600"/>
                </a:solidFill>
                <a:latin typeface="Arial"/>
                <a:cs typeface="Arial"/>
              </a:rPr>
              <a:t>n</a:t>
            </a:r>
            <a:endParaRPr sz="3725">
              <a:latin typeface="Arial"/>
              <a:cs typeface="Arial"/>
            </a:endParaRPr>
          </a:p>
        </p:txBody>
      </p:sp>
      <p:sp>
        <p:nvSpPr>
          <p:cNvPr id="8" name="object 8"/>
          <p:cNvSpPr txBox="1"/>
          <p:nvPr/>
        </p:nvSpPr>
        <p:spPr>
          <a:xfrm>
            <a:off x="1302271" y="2617202"/>
            <a:ext cx="7408904" cy="3528351"/>
          </a:xfrm>
          <a:prstGeom prst="rect">
            <a:avLst/>
          </a:prstGeom>
        </p:spPr>
        <p:txBody>
          <a:bodyPr wrap="square" lIns="0" tIns="0" rIns="0" bIns="0" rtlCol="0">
            <a:noAutofit/>
          </a:bodyPr>
          <a:lstStyle/>
          <a:p>
            <a:pPr marL="13141" marR="50323">
              <a:lnSpc>
                <a:spcPts val="3037"/>
              </a:lnSpc>
              <a:spcBef>
                <a:spcPts val="151"/>
              </a:spcBef>
            </a:pPr>
            <a:r>
              <a:rPr sz="2897" spc="-9" dirty="0">
                <a:latin typeface="Arial"/>
                <a:cs typeface="Arial"/>
              </a:rPr>
              <a:t>R</a:t>
            </a:r>
            <a:r>
              <a:rPr sz="2897" spc="14" dirty="0">
                <a:latin typeface="Arial"/>
                <a:cs typeface="Arial"/>
              </a:rPr>
              <a:t>e</a:t>
            </a:r>
            <a:r>
              <a:rPr sz="2897" dirty="0">
                <a:latin typeface="Arial"/>
                <a:cs typeface="Arial"/>
              </a:rPr>
              <a:t>-</a:t>
            </a:r>
            <a:r>
              <a:rPr sz="2897" spc="4" dirty="0">
                <a:latin typeface="Arial"/>
                <a:cs typeface="Arial"/>
              </a:rPr>
              <a:t>u</a:t>
            </a:r>
            <a:r>
              <a:rPr sz="2897" dirty="0">
                <a:latin typeface="Arial"/>
                <a:cs typeface="Arial"/>
              </a:rPr>
              <a:t>s</a:t>
            </a:r>
            <a:r>
              <a:rPr sz="2897" spc="9" dirty="0">
                <a:latin typeface="Arial"/>
                <a:cs typeface="Arial"/>
              </a:rPr>
              <a:t>i</a:t>
            </a:r>
            <a:r>
              <a:rPr sz="2897" spc="4" dirty="0">
                <a:latin typeface="Arial"/>
                <a:cs typeface="Arial"/>
              </a:rPr>
              <a:t>n</a:t>
            </a:r>
            <a:r>
              <a:rPr sz="2897" dirty="0">
                <a:latin typeface="Arial"/>
                <a:cs typeface="Arial"/>
              </a:rPr>
              <a:t>g t</a:t>
            </a:r>
            <a:r>
              <a:rPr sz="2897" spc="4" dirty="0">
                <a:latin typeface="Arial"/>
                <a:cs typeface="Arial"/>
              </a:rPr>
              <a:t>h</a:t>
            </a:r>
            <a:r>
              <a:rPr sz="2897" dirty="0">
                <a:latin typeface="Arial"/>
                <a:cs typeface="Arial"/>
              </a:rPr>
              <a:t>e </a:t>
            </a:r>
            <a:r>
              <a:rPr sz="2897" dirty="0">
                <a:solidFill>
                  <a:srgbClr val="336600"/>
                </a:solidFill>
                <a:latin typeface="Arial"/>
                <a:cs typeface="Arial"/>
              </a:rPr>
              <a:t>s</a:t>
            </a:r>
            <a:r>
              <a:rPr sz="2897" spc="4" dirty="0">
                <a:solidFill>
                  <a:srgbClr val="336600"/>
                </a:solidFill>
                <a:latin typeface="Arial"/>
                <a:cs typeface="Arial"/>
              </a:rPr>
              <a:t>e</a:t>
            </a:r>
            <a:r>
              <a:rPr sz="2897" spc="9" dirty="0">
                <a:solidFill>
                  <a:srgbClr val="336600"/>
                </a:solidFill>
                <a:latin typeface="Arial"/>
                <a:cs typeface="Arial"/>
              </a:rPr>
              <a:t>s</a:t>
            </a:r>
            <a:r>
              <a:rPr sz="2897" dirty="0">
                <a:solidFill>
                  <a:srgbClr val="336600"/>
                </a:solidFill>
                <a:latin typeface="Arial"/>
                <a:cs typeface="Arial"/>
              </a:rPr>
              <a:t>si</a:t>
            </a:r>
            <a:r>
              <a:rPr sz="2897" spc="14" dirty="0">
                <a:solidFill>
                  <a:srgbClr val="336600"/>
                </a:solidFill>
                <a:latin typeface="Arial"/>
                <a:cs typeface="Arial"/>
              </a:rPr>
              <a:t>o</a:t>
            </a:r>
            <a:r>
              <a:rPr sz="2897" dirty="0">
                <a:solidFill>
                  <a:srgbClr val="336600"/>
                </a:solidFill>
                <a:latin typeface="Arial"/>
                <a:cs typeface="Arial"/>
              </a:rPr>
              <a:t>n ID </a:t>
            </a:r>
            <a:r>
              <a:rPr sz="2897" spc="4" dirty="0">
                <a:latin typeface="Arial"/>
                <a:cs typeface="Arial"/>
              </a:rPr>
              <a:t>o</a:t>
            </a:r>
            <a:r>
              <a:rPr sz="2897" dirty="0">
                <a:latin typeface="Arial"/>
                <a:cs typeface="Arial"/>
              </a:rPr>
              <a:t>f a </a:t>
            </a:r>
            <a:r>
              <a:rPr sz="2897" spc="9" dirty="0">
                <a:latin typeface="Arial"/>
                <a:cs typeface="Arial"/>
              </a:rPr>
              <a:t>k</a:t>
            </a:r>
            <a:r>
              <a:rPr sz="2897" spc="4" dirty="0">
                <a:latin typeface="Arial"/>
                <a:cs typeface="Arial"/>
              </a:rPr>
              <a:t>n</a:t>
            </a:r>
            <a:r>
              <a:rPr sz="2897" spc="-4" dirty="0">
                <a:latin typeface="Arial"/>
                <a:cs typeface="Arial"/>
              </a:rPr>
              <a:t>o</a:t>
            </a:r>
            <a:r>
              <a:rPr sz="2897" dirty="0">
                <a:latin typeface="Arial"/>
                <a:cs typeface="Arial"/>
              </a:rPr>
              <a:t>wn</a:t>
            </a:r>
            <a:endParaRPr sz="2897">
              <a:latin typeface="Arial"/>
              <a:cs typeface="Arial"/>
            </a:endParaRPr>
          </a:p>
          <a:p>
            <a:pPr marL="13141" marR="50323">
              <a:lnSpc>
                <a:spcPts val="2933"/>
              </a:lnSpc>
            </a:pPr>
            <a:r>
              <a:rPr sz="4346" spc="-9" baseline="1035" dirty="0">
                <a:latin typeface="Arial"/>
                <a:cs typeface="Arial"/>
              </a:rPr>
              <a:t>CA</a:t>
            </a:r>
            <a:r>
              <a:rPr sz="4346" baseline="1035" dirty="0">
                <a:latin typeface="Arial"/>
                <a:cs typeface="Arial"/>
              </a:rPr>
              <a:t>P</a:t>
            </a:r>
            <a:r>
              <a:rPr sz="4346" spc="-9" baseline="1035" dirty="0">
                <a:latin typeface="Arial"/>
                <a:cs typeface="Arial"/>
              </a:rPr>
              <a:t>T</a:t>
            </a:r>
            <a:r>
              <a:rPr sz="4346" baseline="1035" dirty="0">
                <a:latin typeface="Arial"/>
                <a:cs typeface="Arial"/>
              </a:rPr>
              <a:t>C</a:t>
            </a:r>
            <a:r>
              <a:rPr sz="4346" spc="-9" baseline="1035" dirty="0">
                <a:latin typeface="Arial"/>
                <a:cs typeface="Arial"/>
              </a:rPr>
              <a:t>H</a:t>
            </a:r>
            <a:r>
              <a:rPr sz="4346" baseline="1035" dirty="0">
                <a:latin typeface="Arial"/>
                <a:cs typeface="Arial"/>
              </a:rPr>
              <a:t>A </a:t>
            </a:r>
            <a:r>
              <a:rPr sz="4346" spc="9" baseline="1035" dirty="0">
                <a:latin typeface="Arial"/>
                <a:cs typeface="Arial"/>
              </a:rPr>
              <a:t>i</a:t>
            </a:r>
            <a:r>
              <a:rPr sz="4346" spc="-9" baseline="1035" dirty="0">
                <a:latin typeface="Arial"/>
                <a:cs typeface="Arial"/>
              </a:rPr>
              <a:t>m</a:t>
            </a:r>
            <a:r>
              <a:rPr sz="4346" spc="4" baseline="1035" dirty="0">
                <a:latin typeface="Arial"/>
                <a:cs typeface="Arial"/>
              </a:rPr>
              <a:t>age</a:t>
            </a:r>
            <a:r>
              <a:rPr sz="4346" baseline="1035" dirty="0">
                <a:latin typeface="Arial"/>
                <a:cs typeface="Arial"/>
              </a:rPr>
              <a:t>.</a:t>
            </a:r>
            <a:endParaRPr sz="2897">
              <a:latin typeface="Arial"/>
              <a:cs typeface="Arial"/>
            </a:endParaRPr>
          </a:p>
          <a:p>
            <a:pPr marL="13141" marR="252300">
              <a:lnSpc>
                <a:spcPts val="3331"/>
              </a:lnSpc>
              <a:spcBef>
                <a:spcPts val="490"/>
              </a:spcBef>
            </a:pPr>
            <a:r>
              <a:rPr sz="2897" spc="-9" dirty="0">
                <a:latin typeface="Arial"/>
                <a:cs typeface="Arial"/>
              </a:rPr>
              <a:t>O</a:t>
            </a:r>
            <a:r>
              <a:rPr sz="2897" dirty="0">
                <a:latin typeface="Arial"/>
                <a:cs typeface="Arial"/>
              </a:rPr>
              <a:t>t</a:t>
            </a:r>
            <a:r>
              <a:rPr sz="2897" spc="4" dirty="0">
                <a:latin typeface="Arial"/>
                <a:cs typeface="Arial"/>
              </a:rPr>
              <a:t>he</a:t>
            </a:r>
            <a:r>
              <a:rPr sz="2897" dirty="0">
                <a:latin typeface="Arial"/>
                <a:cs typeface="Arial"/>
              </a:rPr>
              <a:t>r</a:t>
            </a:r>
            <a:r>
              <a:rPr sz="2897" spc="9" dirty="0">
                <a:latin typeface="Arial"/>
                <a:cs typeface="Arial"/>
              </a:rPr>
              <a:t> </a:t>
            </a:r>
            <a:r>
              <a:rPr sz="2897" spc="-9" dirty="0">
                <a:latin typeface="Arial"/>
                <a:cs typeface="Arial"/>
              </a:rPr>
              <a:t>CAP</a:t>
            </a:r>
            <a:r>
              <a:rPr sz="2897" dirty="0">
                <a:latin typeface="Arial"/>
                <a:cs typeface="Arial"/>
              </a:rPr>
              <a:t>T</a:t>
            </a:r>
            <a:r>
              <a:rPr sz="2897" spc="-9" dirty="0">
                <a:latin typeface="Arial"/>
                <a:cs typeface="Arial"/>
              </a:rPr>
              <a:t>C</a:t>
            </a:r>
            <a:r>
              <a:rPr sz="2897" dirty="0">
                <a:latin typeface="Arial"/>
                <a:cs typeface="Arial"/>
              </a:rPr>
              <a:t>HA </a:t>
            </a:r>
            <a:r>
              <a:rPr sz="2897" spc="4" dirty="0">
                <a:latin typeface="Arial"/>
                <a:cs typeface="Arial"/>
              </a:rPr>
              <a:t>u</a:t>
            </a:r>
            <a:r>
              <a:rPr sz="2897" dirty="0">
                <a:latin typeface="Arial"/>
                <a:cs typeface="Arial"/>
              </a:rPr>
              <a:t>se a </a:t>
            </a:r>
            <a:r>
              <a:rPr sz="2897" spc="4" dirty="0">
                <a:latin typeface="Arial"/>
                <a:cs typeface="Arial"/>
              </a:rPr>
              <a:t>ha</a:t>
            </a:r>
            <a:r>
              <a:rPr sz="2897" spc="9" dirty="0">
                <a:latin typeface="Arial"/>
                <a:cs typeface="Arial"/>
              </a:rPr>
              <a:t>s</a:t>
            </a:r>
            <a:r>
              <a:rPr sz="2897" dirty="0">
                <a:latin typeface="Arial"/>
                <a:cs typeface="Arial"/>
              </a:rPr>
              <a:t>h </a:t>
            </a:r>
            <a:r>
              <a:rPr sz="2897" spc="4" dirty="0">
                <a:latin typeface="Arial"/>
                <a:cs typeface="Arial"/>
              </a:rPr>
              <a:t>o</a:t>
            </a:r>
            <a:r>
              <a:rPr sz="2897" dirty="0">
                <a:latin typeface="Arial"/>
                <a:cs typeface="Arial"/>
              </a:rPr>
              <a:t>f t</a:t>
            </a:r>
            <a:r>
              <a:rPr sz="2897" spc="4" dirty="0">
                <a:latin typeface="Arial"/>
                <a:cs typeface="Arial"/>
              </a:rPr>
              <a:t>h</a:t>
            </a:r>
            <a:r>
              <a:rPr sz="2897" dirty="0">
                <a:latin typeface="Arial"/>
                <a:cs typeface="Arial"/>
              </a:rPr>
              <a:t>e s</a:t>
            </a:r>
            <a:r>
              <a:rPr sz="2897" spc="4" dirty="0">
                <a:latin typeface="Arial"/>
                <a:cs typeface="Arial"/>
              </a:rPr>
              <a:t>o</a:t>
            </a:r>
            <a:r>
              <a:rPr sz="2897" dirty="0">
                <a:latin typeface="Arial"/>
                <a:cs typeface="Arial"/>
              </a:rPr>
              <a:t>l</a:t>
            </a:r>
            <a:r>
              <a:rPr sz="2897" spc="14" dirty="0">
                <a:latin typeface="Arial"/>
                <a:cs typeface="Arial"/>
              </a:rPr>
              <a:t>u</a:t>
            </a:r>
            <a:r>
              <a:rPr sz="2897" dirty="0">
                <a:latin typeface="Arial"/>
                <a:cs typeface="Arial"/>
              </a:rPr>
              <a:t>ti</a:t>
            </a:r>
            <a:r>
              <a:rPr sz="2897" spc="4" dirty="0">
                <a:latin typeface="Arial"/>
                <a:cs typeface="Arial"/>
              </a:rPr>
              <a:t>o</a:t>
            </a:r>
            <a:r>
              <a:rPr sz="2897" dirty="0">
                <a:latin typeface="Arial"/>
                <a:cs typeface="Arial"/>
              </a:rPr>
              <a:t>n </a:t>
            </a:r>
            <a:endParaRPr sz="2897">
              <a:latin typeface="Arial"/>
              <a:cs typeface="Arial"/>
            </a:endParaRPr>
          </a:p>
          <a:p>
            <a:pPr marL="13141" marR="252300">
              <a:lnSpc>
                <a:spcPts val="3331"/>
              </a:lnSpc>
            </a:pPr>
            <a:r>
              <a:rPr sz="2897" spc="4" dirty="0">
                <a:latin typeface="Arial"/>
                <a:cs typeface="Arial"/>
              </a:rPr>
              <a:t>a</a:t>
            </a:r>
            <a:r>
              <a:rPr sz="2897" dirty="0">
                <a:latin typeface="Arial"/>
                <a:cs typeface="Arial"/>
              </a:rPr>
              <a:t>s a </a:t>
            </a:r>
            <a:r>
              <a:rPr sz="2897" spc="9" dirty="0">
                <a:latin typeface="Arial"/>
                <a:cs typeface="Arial"/>
              </a:rPr>
              <a:t>k</a:t>
            </a:r>
            <a:r>
              <a:rPr sz="2897" spc="4" dirty="0">
                <a:latin typeface="Arial"/>
                <a:cs typeface="Arial"/>
              </a:rPr>
              <a:t>e</a:t>
            </a:r>
            <a:r>
              <a:rPr sz="2897" dirty="0">
                <a:latin typeface="Arial"/>
                <a:cs typeface="Arial"/>
              </a:rPr>
              <a:t>y </a:t>
            </a:r>
            <a:r>
              <a:rPr sz="2897" spc="4" dirty="0">
                <a:latin typeface="Arial"/>
                <a:cs typeface="Arial"/>
              </a:rPr>
              <a:t>pa</a:t>
            </a:r>
            <a:r>
              <a:rPr sz="2897" dirty="0">
                <a:latin typeface="Arial"/>
                <a:cs typeface="Arial"/>
              </a:rPr>
              <a:t>s</a:t>
            </a:r>
            <a:r>
              <a:rPr sz="2897" spc="9" dirty="0">
                <a:latin typeface="Arial"/>
                <a:cs typeface="Arial"/>
              </a:rPr>
              <a:t>s</a:t>
            </a:r>
            <a:r>
              <a:rPr sz="2897" spc="4" dirty="0">
                <a:latin typeface="Arial"/>
                <a:cs typeface="Arial"/>
              </a:rPr>
              <a:t>e</a:t>
            </a:r>
            <a:r>
              <a:rPr sz="2897" dirty="0">
                <a:latin typeface="Arial"/>
                <a:cs typeface="Arial"/>
              </a:rPr>
              <a:t>d to t</a:t>
            </a:r>
            <a:r>
              <a:rPr sz="2897" spc="4" dirty="0">
                <a:latin typeface="Arial"/>
                <a:cs typeface="Arial"/>
              </a:rPr>
              <a:t>h</a:t>
            </a:r>
            <a:r>
              <a:rPr sz="2897" dirty="0">
                <a:latin typeface="Arial"/>
                <a:cs typeface="Arial"/>
              </a:rPr>
              <a:t>e c</a:t>
            </a:r>
            <a:r>
              <a:rPr sz="2897" spc="9" dirty="0">
                <a:latin typeface="Arial"/>
                <a:cs typeface="Arial"/>
              </a:rPr>
              <a:t>l</a:t>
            </a:r>
            <a:r>
              <a:rPr sz="2897" dirty="0">
                <a:latin typeface="Arial"/>
                <a:cs typeface="Arial"/>
              </a:rPr>
              <a:t>i</a:t>
            </a:r>
            <a:r>
              <a:rPr sz="2897" spc="4" dirty="0">
                <a:latin typeface="Arial"/>
                <a:cs typeface="Arial"/>
              </a:rPr>
              <a:t>en</a:t>
            </a:r>
            <a:r>
              <a:rPr sz="2897" dirty="0">
                <a:latin typeface="Arial"/>
                <a:cs typeface="Arial"/>
              </a:rPr>
              <a:t>t to </a:t>
            </a:r>
            <a:r>
              <a:rPr sz="2897" spc="9" dirty="0">
                <a:latin typeface="Arial"/>
                <a:cs typeface="Arial"/>
              </a:rPr>
              <a:t>v</a:t>
            </a:r>
            <a:r>
              <a:rPr sz="2897" spc="4" dirty="0">
                <a:latin typeface="Arial"/>
                <a:cs typeface="Arial"/>
              </a:rPr>
              <a:t>a</a:t>
            </a:r>
            <a:r>
              <a:rPr sz="2897" dirty="0">
                <a:latin typeface="Arial"/>
                <a:cs typeface="Arial"/>
              </a:rPr>
              <a:t>li</a:t>
            </a:r>
            <a:r>
              <a:rPr sz="2897" spc="4" dirty="0">
                <a:latin typeface="Arial"/>
                <a:cs typeface="Arial"/>
              </a:rPr>
              <a:t>da</a:t>
            </a:r>
            <a:r>
              <a:rPr sz="2897" dirty="0">
                <a:latin typeface="Arial"/>
                <a:cs typeface="Arial"/>
              </a:rPr>
              <a:t>t</a:t>
            </a:r>
            <a:r>
              <a:rPr sz="2897" spc="4" dirty="0">
                <a:latin typeface="Arial"/>
                <a:cs typeface="Arial"/>
              </a:rPr>
              <a:t>e</a:t>
            </a:r>
            <a:r>
              <a:rPr sz="2897" dirty="0">
                <a:latin typeface="Arial"/>
                <a:cs typeface="Arial"/>
              </a:rPr>
              <a:t>. </a:t>
            </a:r>
            <a:endParaRPr sz="2897">
              <a:latin typeface="Arial"/>
              <a:cs typeface="Arial"/>
            </a:endParaRPr>
          </a:p>
          <a:p>
            <a:pPr marL="13141" marR="252300">
              <a:lnSpc>
                <a:spcPts val="3331"/>
              </a:lnSpc>
            </a:pPr>
            <a:r>
              <a:rPr sz="2897" spc="-9" dirty="0">
                <a:latin typeface="Arial"/>
                <a:cs typeface="Arial"/>
              </a:rPr>
              <a:t>O</a:t>
            </a:r>
            <a:r>
              <a:rPr sz="2897" dirty="0">
                <a:latin typeface="Arial"/>
                <a:cs typeface="Arial"/>
              </a:rPr>
              <a:t>ft</a:t>
            </a:r>
            <a:r>
              <a:rPr sz="2897" spc="4" dirty="0">
                <a:latin typeface="Arial"/>
                <a:cs typeface="Arial"/>
              </a:rPr>
              <a:t>e</a:t>
            </a:r>
            <a:r>
              <a:rPr sz="2897" dirty="0">
                <a:latin typeface="Arial"/>
                <a:cs typeface="Arial"/>
              </a:rPr>
              <a:t>n </a:t>
            </a:r>
            <a:r>
              <a:rPr sz="2897" spc="9" dirty="0">
                <a:latin typeface="Arial"/>
                <a:cs typeface="Arial"/>
              </a:rPr>
              <a:t>i</a:t>
            </a:r>
            <a:r>
              <a:rPr sz="2897" dirty="0">
                <a:latin typeface="Arial"/>
                <a:cs typeface="Arial"/>
              </a:rPr>
              <a:t>t is </a:t>
            </a:r>
            <a:r>
              <a:rPr sz="2897" spc="9" dirty="0">
                <a:latin typeface="Arial"/>
                <a:cs typeface="Arial"/>
              </a:rPr>
              <a:t>s</a:t>
            </a:r>
            <a:r>
              <a:rPr sz="2897" dirty="0">
                <a:latin typeface="Arial"/>
                <a:cs typeface="Arial"/>
              </a:rPr>
              <a:t>m</a:t>
            </a:r>
            <a:r>
              <a:rPr sz="2897" spc="-4" dirty="0">
                <a:latin typeface="Arial"/>
                <a:cs typeface="Arial"/>
              </a:rPr>
              <a:t>a</a:t>
            </a:r>
            <a:r>
              <a:rPr sz="2897" spc="9" dirty="0">
                <a:latin typeface="Arial"/>
                <a:cs typeface="Arial"/>
              </a:rPr>
              <a:t>l</a:t>
            </a:r>
            <a:r>
              <a:rPr sz="2897" dirty="0">
                <a:latin typeface="Arial"/>
                <a:cs typeface="Arial"/>
              </a:rPr>
              <a:t>l </a:t>
            </a:r>
            <a:r>
              <a:rPr sz="2897" spc="4" dirty="0">
                <a:latin typeface="Arial"/>
                <a:cs typeface="Arial"/>
              </a:rPr>
              <a:t>enoug</a:t>
            </a:r>
            <a:r>
              <a:rPr sz="2897" dirty="0">
                <a:latin typeface="Arial"/>
                <a:cs typeface="Arial"/>
              </a:rPr>
              <a:t>h </a:t>
            </a:r>
            <a:r>
              <a:rPr sz="2897" spc="9" dirty="0">
                <a:solidFill>
                  <a:srgbClr val="336600"/>
                </a:solidFill>
                <a:latin typeface="Arial"/>
                <a:cs typeface="Arial"/>
              </a:rPr>
              <a:t>s</a:t>
            </a:r>
            <a:r>
              <a:rPr sz="2897" dirty="0">
                <a:solidFill>
                  <a:srgbClr val="336600"/>
                </a:solidFill>
                <a:latin typeface="Arial"/>
                <a:cs typeface="Arial"/>
              </a:rPr>
              <a:t>i</a:t>
            </a:r>
            <a:r>
              <a:rPr sz="2897" spc="9" dirty="0">
                <a:solidFill>
                  <a:srgbClr val="336600"/>
                </a:solidFill>
                <a:latin typeface="Arial"/>
                <a:cs typeface="Arial"/>
              </a:rPr>
              <a:t>z</a:t>
            </a:r>
            <a:r>
              <a:rPr sz="2897" dirty="0">
                <a:solidFill>
                  <a:srgbClr val="336600"/>
                </a:solidFill>
                <a:latin typeface="Arial"/>
                <a:cs typeface="Arial"/>
              </a:rPr>
              <a:t>e </a:t>
            </a:r>
            <a:r>
              <a:rPr sz="2897" dirty="0">
                <a:latin typeface="Arial"/>
                <a:cs typeface="Arial"/>
              </a:rPr>
              <a:t>t</a:t>
            </a:r>
            <a:r>
              <a:rPr sz="2897" spc="14" dirty="0">
                <a:latin typeface="Arial"/>
                <a:cs typeface="Arial"/>
              </a:rPr>
              <a:t>h</a:t>
            </a:r>
            <a:r>
              <a:rPr sz="2897" spc="4" dirty="0">
                <a:latin typeface="Arial"/>
                <a:cs typeface="Arial"/>
              </a:rPr>
              <a:t>a</a:t>
            </a:r>
            <a:r>
              <a:rPr sz="2897" dirty="0">
                <a:latin typeface="Arial"/>
                <a:cs typeface="Arial"/>
              </a:rPr>
              <a:t>t </a:t>
            </a:r>
            <a:r>
              <a:rPr sz="2897" spc="9" dirty="0">
                <a:latin typeface="Arial"/>
                <a:cs typeface="Arial"/>
              </a:rPr>
              <a:t>i</a:t>
            </a:r>
            <a:r>
              <a:rPr sz="2897" dirty="0">
                <a:latin typeface="Arial"/>
                <a:cs typeface="Arial"/>
              </a:rPr>
              <a:t>t c</a:t>
            </a:r>
            <a:r>
              <a:rPr sz="2897" spc="4" dirty="0">
                <a:latin typeface="Arial"/>
                <a:cs typeface="Arial"/>
              </a:rPr>
              <a:t>a</a:t>
            </a:r>
            <a:r>
              <a:rPr sz="2897" dirty="0">
                <a:latin typeface="Arial"/>
                <a:cs typeface="Arial"/>
              </a:rPr>
              <a:t>n </a:t>
            </a:r>
            <a:r>
              <a:rPr sz="2897" spc="4" dirty="0">
                <a:latin typeface="Arial"/>
                <a:cs typeface="Arial"/>
              </a:rPr>
              <a:t>b</a:t>
            </a:r>
            <a:r>
              <a:rPr sz="2897" dirty="0">
                <a:latin typeface="Arial"/>
                <a:cs typeface="Arial"/>
              </a:rPr>
              <a:t>e </a:t>
            </a:r>
            <a:endParaRPr sz="2897">
              <a:latin typeface="Arial"/>
              <a:cs typeface="Arial"/>
            </a:endParaRPr>
          </a:p>
          <a:p>
            <a:pPr marL="13141" marR="252300">
              <a:lnSpc>
                <a:spcPts val="3331"/>
              </a:lnSpc>
            </a:pPr>
            <a:r>
              <a:rPr sz="2897" dirty="0">
                <a:solidFill>
                  <a:srgbClr val="336600"/>
                </a:solidFill>
                <a:latin typeface="Arial"/>
                <a:cs typeface="Arial"/>
              </a:rPr>
              <a:t>c</a:t>
            </a:r>
            <a:r>
              <a:rPr sz="2897" spc="9" dirty="0">
                <a:solidFill>
                  <a:srgbClr val="336600"/>
                </a:solidFill>
                <a:latin typeface="Arial"/>
                <a:cs typeface="Arial"/>
              </a:rPr>
              <a:t>r</a:t>
            </a:r>
            <a:r>
              <a:rPr sz="2897" spc="4" dirty="0">
                <a:solidFill>
                  <a:srgbClr val="336600"/>
                </a:solidFill>
                <a:latin typeface="Arial"/>
                <a:cs typeface="Arial"/>
              </a:rPr>
              <a:t>a</a:t>
            </a:r>
            <a:r>
              <a:rPr sz="2897" dirty="0">
                <a:solidFill>
                  <a:srgbClr val="336600"/>
                </a:solidFill>
                <a:latin typeface="Arial"/>
                <a:cs typeface="Arial"/>
              </a:rPr>
              <a:t>c</a:t>
            </a:r>
            <a:r>
              <a:rPr sz="2897" spc="9" dirty="0">
                <a:solidFill>
                  <a:srgbClr val="336600"/>
                </a:solidFill>
                <a:latin typeface="Arial"/>
                <a:cs typeface="Arial"/>
              </a:rPr>
              <a:t>k</a:t>
            </a:r>
            <a:r>
              <a:rPr sz="2897" spc="4" dirty="0">
                <a:solidFill>
                  <a:srgbClr val="336600"/>
                </a:solidFill>
                <a:latin typeface="Arial"/>
                <a:cs typeface="Arial"/>
              </a:rPr>
              <a:t>ed</a:t>
            </a:r>
            <a:r>
              <a:rPr sz="2897" dirty="0">
                <a:latin typeface="Arial"/>
                <a:cs typeface="Arial"/>
              </a:rPr>
              <a:t>.</a:t>
            </a:r>
            <a:endParaRPr sz="2897">
              <a:latin typeface="Arial"/>
              <a:cs typeface="Arial"/>
            </a:endParaRPr>
          </a:p>
          <a:p>
            <a:pPr marL="13141">
              <a:lnSpc>
                <a:spcPts val="2908"/>
              </a:lnSpc>
              <a:spcBef>
                <a:spcPts val="478"/>
              </a:spcBef>
            </a:pPr>
            <a:r>
              <a:rPr sz="2897" spc="-9" dirty="0">
                <a:latin typeface="Arial"/>
                <a:cs typeface="Arial"/>
              </a:rPr>
              <a:t>O</a:t>
            </a:r>
            <a:r>
              <a:rPr sz="2897" dirty="0">
                <a:latin typeface="Arial"/>
                <a:cs typeface="Arial"/>
              </a:rPr>
              <a:t>t</a:t>
            </a:r>
            <a:r>
              <a:rPr sz="2897" spc="4" dirty="0">
                <a:latin typeface="Arial"/>
                <a:cs typeface="Arial"/>
              </a:rPr>
              <a:t>he</a:t>
            </a:r>
            <a:r>
              <a:rPr sz="2897" dirty="0">
                <a:latin typeface="Arial"/>
                <a:cs typeface="Arial"/>
              </a:rPr>
              <a:t>r</a:t>
            </a:r>
            <a:r>
              <a:rPr sz="2897" spc="9" dirty="0">
                <a:latin typeface="Arial"/>
                <a:cs typeface="Arial"/>
              </a:rPr>
              <a:t> </a:t>
            </a:r>
            <a:r>
              <a:rPr sz="2897" dirty="0">
                <a:latin typeface="Arial"/>
                <a:cs typeface="Arial"/>
              </a:rPr>
              <a:t>im</a:t>
            </a:r>
            <a:r>
              <a:rPr sz="2897" spc="4" dirty="0">
                <a:latin typeface="Arial"/>
                <a:cs typeface="Arial"/>
              </a:rPr>
              <a:t>p</a:t>
            </a:r>
            <a:r>
              <a:rPr sz="2897" dirty="0">
                <a:latin typeface="Arial"/>
                <a:cs typeface="Arial"/>
              </a:rPr>
              <a:t>l</a:t>
            </a:r>
            <a:r>
              <a:rPr sz="2897" spc="4" dirty="0">
                <a:latin typeface="Arial"/>
                <a:cs typeface="Arial"/>
              </a:rPr>
              <a:t>e</a:t>
            </a:r>
            <a:r>
              <a:rPr sz="2897" dirty="0">
                <a:latin typeface="Arial"/>
                <a:cs typeface="Arial"/>
              </a:rPr>
              <a:t>m</a:t>
            </a:r>
            <a:r>
              <a:rPr sz="2897" spc="4" dirty="0">
                <a:latin typeface="Arial"/>
                <a:cs typeface="Arial"/>
              </a:rPr>
              <a:t>en</a:t>
            </a:r>
            <a:r>
              <a:rPr sz="2897" dirty="0">
                <a:latin typeface="Arial"/>
                <a:cs typeface="Arial"/>
              </a:rPr>
              <a:t>t</a:t>
            </a:r>
            <a:r>
              <a:rPr sz="2897" spc="4" dirty="0">
                <a:latin typeface="Arial"/>
                <a:cs typeface="Arial"/>
              </a:rPr>
              <a:t>a</a:t>
            </a:r>
            <a:r>
              <a:rPr sz="2897" dirty="0">
                <a:latin typeface="Arial"/>
                <a:cs typeface="Arial"/>
              </a:rPr>
              <a:t>ti</a:t>
            </a:r>
            <a:r>
              <a:rPr sz="2897" spc="14" dirty="0">
                <a:latin typeface="Arial"/>
                <a:cs typeface="Arial"/>
              </a:rPr>
              <a:t>o</a:t>
            </a:r>
            <a:r>
              <a:rPr sz="2897" spc="4" dirty="0">
                <a:latin typeface="Arial"/>
                <a:cs typeface="Arial"/>
              </a:rPr>
              <a:t>n</a:t>
            </a:r>
            <a:r>
              <a:rPr sz="2897" dirty="0">
                <a:latin typeface="Arial"/>
                <a:cs typeface="Arial"/>
              </a:rPr>
              <a:t>s </a:t>
            </a:r>
            <a:r>
              <a:rPr sz="2897" spc="4" dirty="0">
                <a:latin typeface="Arial"/>
                <a:cs typeface="Arial"/>
              </a:rPr>
              <a:t>u</a:t>
            </a:r>
            <a:r>
              <a:rPr sz="2897" dirty="0">
                <a:latin typeface="Arial"/>
                <a:cs typeface="Arial"/>
              </a:rPr>
              <a:t>se </a:t>
            </a:r>
            <a:r>
              <a:rPr sz="2897" spc="4" dirty="0">
                <a:latin typeface="Arial"/>
                <a:cs typeface="Arial"/>
              </a:rPr>
              <a:t>on</a:t>
            </a:r>
            <a:r>
              <a:rPr sz="2897" spc="9" dirty="0">
                <a:latin typeface="Arial"/>
                <a:cs typeface="Arial"/>
              </a:rPr>
              <a:t>l</a:t>
            </a:r>
            <a:r>
              <a:rPr sz="2897" dirty="0">
                <a:latin typeface="Arial"/>
                <a:cs typeface="Arial"/>
              </a:rPr>
              <a:t>y a </a:t>
            </a:r>
            <a:r>
              <a:rPr sz="2897" dirty="0">
                <a:solidFill>
                  <a:srgbClr val="336600"/>
                </a:solidFill>
                <a:latin typeface="Arial"/>
                <a:cs typeface="Arial"/>
              </a:rPr>
              <a:t>sm</a:t>
            </a:r>
            <a:r>
              <a:rPr sz="2897" spc="4" dirty="0">
                <a:solidFill>
                  <a:srgbClr val="336600"/>
                </a:solidFill>
                <a:latin typeface="Arial"/>
                <a:cs typeface="Arial"/>
              </a:rPr>
              <a:t>a</a:t>
            </a:r>
            <a:r>
              <a:rPr sz="2897" spc="9" dirty="0">
                <a:solidFill>
                  <a:srgbClr val="336600"/>
                </a:solidFill>
                <a:latin typeface="Arial"/>
                <a:cs typeface="Arial"/>
              </a:rPr>
              <a:t>l</a:t>
            </a:r>
            <a:r>
              <a:rPr sz="2897" dirty="0">
                <a:solidFill>
                  <a:srgbClr val="336600"/>
                </a:solidFill>
                <a:latin typeface="Arial"/>
                <a:cs typeface="Arial"/>
              </a:rPr>
              <a:t>l f</a:t>
            </a:r>
            <a:r>
              <a:rPr sz="2897" spc="9" dirty="0">
                <a:solidFill>
                  <a:srgbClr val="336600"/>
                </a:solidFill>
                <a:latin typeface="Arial"/>
                <a:cs typeface="Arial"/>
              </a:rPr>
              <a:t>i</a:t>
            </a:r>
            <a:r>
              <a:rPr sz="2897" dirty="0">
                <a:solidFill>
                  <a:srgbClr val="336600"/>
                </a:solidFill>
                <a:latin typeface="Arial"/>
                <a:cs typeface="Arial"/>
              </a:rPr>
              <a:t>x</a:t>
            </a:r>
            <a:r>
              <a:rPr sz="2897" spc="4" dirty="0">
                <a:solidFill>
                  <a:srgbClr val="336600"/>
                </a:solidFill>
                <a:latin typeface="Arial"/>
                <a:cs typeface="Arial"/>
              </a:rPr>
              <a:t>e</a:t>
            </a:r>
            <a:r>
              <a:rPr sz="2897" dirty="0">
                <a:solidFill>
                  <a:srgbClr val="336600"/>
                </a:solidFill>
                <a:latin typeface="Arial"/>
                <a:cs typeface="Arial"/>
              </a:rPr>
              <a:t>d </a:t>
            </a:r>
            <a:r>
              <a:rPr sz="2897" spc="4" dirty="0">
                <a:solidFill>
                  <a:srgbClr val="336600"/>
                </a:solidFill>
                <a:latin typeface="Arial"/>
                <a:cs typeface="Arial"/>
              </a:rPr>
              <a:t>poo</a:t>
            </a:r>
            <a:r>
              <a:rPr sz="2897" dirty="0">
                <a:solidFill>
                  <a:srgbClr val="336600"/>
                </a:solidFill>
                <a:latin typeface="Arial"/>
                <a:cs typeface="Arial"/>
              </a:rPr>
              <a:t>l </a:t>
            </a:r>
            <a:r>
              <a:rPr sz="2897" spc="4" dirty="0">
                <a:latin typeface="Arial"/>
                <a:cs typeface="Arial"/>
              </a:rPr>
              <a:t>o</a:t>
            </a:r>
            <a:r>
              <a:rPr sz="2897" dirty="0">
                <a:latin typeface="Arial"/>
                <a:cs typeface="Arial"/>
              </a:rPr>
              <a:t>f C</a:t>
            </a:r>
            <a:r>
              <a:rPr sz="2897" spc="-9" dirty="0">
                <a:latin typeface="Arial"/>
                <a:cs typeface="Arial"/>
              </a:rPr>
              <a:t>APT</a:t>
            </a:r>
            <a:r>
              <a:rPr sz="2897" dirty="0">
                <a:latin typeface="Arial"/>
                <a:cs typeface="Arial"/>
              </a:rPr>
              <a:t>CHA</a:t>
            </a:r>
            <a:r>
              <a:rPr sz="2897" spc="-14" dirty="0">
                <a:latin typeface="Arial"/>
                <a:cs typeface="Arial"/>
              </a:rPr>
              <a:t> </a:t>
            </a:r>
            <a:r>
              <a:rPr sz="2897" spc="9" dirty="0">
                <a:latin typeface="Arial"/>
                <a:cs typeface="Arial"/>
              </a:rPr>
              <a:t>i</a:t>
            </a:r>
            <a:r>
              <a:rPr sz="2897" dirty="0">
                <a:latin typeface="Arial"/>
                <a:cs typeface="Arial"/>
              </a:rPr>
              <a:t>m</a:t>
            </a:r>
            <a:r>
              <a:rPr sz="2897" spc="4" dirty="0">
                <a:latin typeface="Arial"/>
                <a:cs typeface="Arial"/>
              </a:rPr>
              <a:t>age</a:t>
            </a:r>
            <a:r>
              <a:rPr sz="2897" dirty="0">
                <a:latin typeface="Arial"/>
                <a:cs typeface="Arial"/>
              </a:rPr>
              <a:t>s </a:t>
            </a:r>
            <a:r>
              <a:rPr sz="2897" spc="9" dirty="0">
                <a:latin typeface="Arial"/>
                <a:cs typeface="Arial"/>
              </a:rPr>
              <a:t>(</a:t>
            </a:r>
            <a:r>
              <a:rPr sz="2897" spc="-9" dirty="0">
                <a:latin typeface="Arial"/>
                <a:cs typeface="Arial"/>
              </a:rPr>
              <a:t>A</a:t>
            </a:r>
            <a:r>
              <a:rPr sz="2897" dirty="0">
                <a:latin typeface="Arial"/>
                <a:cs typeface="Arial"/>
              </a:rPr>
              <a:t>s</a:t>
            </a:r>
            <a:r>
              <a:rPr sz="2897" spc="9" dirty="0">
                <a:latin typeface="Arial"/>
                <a:cs typeface="Arial"/>
              </a:rPr>
              <a:t>i</a:t>
            </a:r>
            <a:r>
              <a:rPr sz="2897" dirty="0">
                <a:latin typeface="Arial"/>
                <a:cs typeface="Arial"/>
              </a:rPr>
              <a:t>r</a:t>
            </a:r>
            <a:r>
              <a:rPr sz="2897" spc="9" dirty="0">
                <a:latin typeface="Arial"/>
                <a:cs typeface="Arial"/>
              </a:rPr>
              <a:t>r</a:t>
            </a:r>
            <a:r>
              <a:rPr sz="2897" dirty="0">
                <a:latin typeface="Arial"/>
                <a:cs typeface="Arial"/>
              </a:rPr>
              <a:t>a – 3 mi</a:t>
            </a:r>
            <a:r>
              <a:rPr sz="2897" spc="9" dirty="0">
                <a:latin typeface="Arial"/>
                <a:cs typeface="Arial"/>
              </a:rPr>
              <a:t>l</a:t>
            </a:r>
            <a:r>
              <a:rPr sz="2897" dirty="0">
                <a:latin typeface="Arial"/>
                <a:cs typeface="Arial"/>
              </a:rPr>
              <a:t>li</a:t>
            </a:r>
            <a:r>
              <a:rPr sz="2897" spc="4" dirty="0">
                <a:latin typeface="Arial"/>
                <a:cs typeface="Arial"/>
              </a:rPr>
              <a:t>on</a:t>
            </a:r>
            <a:r>
              <a:rPr sz="2897" spc="9" dirty="0">
                <a:latin typeface="Arial"/>
                <a:cs typeface="Arial"/>
              </a:rPr>
              <a:t>s</a:t>
            </a:r>
            <a:r>
              <a:rPr sz="2897" dirty="0">
                <a:latin typeface="Arial"/>
                <a:cs typeface="Arial"/>
              </a:rPr>
              <a:t>).</a:t>
            </a:r>
            <a:endParaRPr sz="2897">
              <a:latin typeface="Arial"/>
              <a:cs typeface="Arial"/>
            </a:endParaRPr>
          </a:p>
        </p:txBody>
      </p:sp>
      <p:sp>
        <p:nvSpPr>
          <p:cNvPr id="7" name="object 7"/>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6" name="object 6"/>
          <p:cNvSpPr txBox="1"/>
          <p:nvPr/>
        </p:nvSpPr>
        <p:spPr>
          <a:xfrm>
            <a:off x="947463" y="3488186"/>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5" name="object 5"/>
          <p:cNvSpPr txBox="1"/>
          <p:nvPr/>
        </p:nvSpPr>
        <p:spPr>
          <a:xfrm>
            <a:off x="947463" y="5054590"/>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5</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4149936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1" name="object 11"/>
          <p:cNvSpPr txBox="1"/>
          <p:nvPr/>
        </p:nvSpPr>
        <p:spPr>
          <a:xfrm>
            <a:off x="943522" y="1453142"/>
            <a:ext cx="6655773"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B</a:t>
            </a:r>
            <a:r>
              <a:rPr sz="3725" b="1" spc="-30" dirty="0">
                <a:solidFill>
                  <a:srgbClr val="006600"/>
                </a:solidFill>
                <a:latin typeface="Arial"/>
                <a:cs typeface="Arial"/>
              </a:rPr>
              <a:t>reak</a:t>
            </a:r>
            <a:r>
              <a:rPr sz="3725" b="1" dirty="0">
                <a:solidFill>
                  <a:srgbClr val="006600"/>
                </a:solidFill>
                <a:latin typeface="Arial"/>
                <a:cs typeface="Arial"/>
              </a:rPr>
              <a:t>:</a:t>
            </a:r>
            <a:r>
              <a:rPr sz="3725" b="1" spc="-35" dirty="0">
                <a:solidFill>
                  <a:srgbClr val="006600"/>
                </a:solidFill>
                <a:latin typeface="Arial"/>
                <a:cs typeface="Arial"/>
              </a:rPr>
              <a:t> </a:t>
            </a:r>
            <a:r>
              <a:rPr sz="3725" b="1" spc="-61" dirty="0">
                <a:solidFill>
                  <a:srgbClr val="006600"/>
                </a:solidFill>
                <a:latin typeface="Arial"/>
                <a:cs typeface="Arial"/>
              </a:rPr>
              <a:t>C</a:t>
            </a:r>
            <a:r>
              <a:rPr sz="3725" b="1" spc="-40" dirty="0">
                <a:solidFill>
                  <a:srgbClr val="006600"/>
                </a:solidFill>
                <a:latin typeface="Arial"/>
                <a:cs typeface="Arial"/>
              </a:rPr>
              <a:t>h</a:t>
            </a:r>
            <a:r>
              <a:rPr sz="3725" b="1" spc="-30" dirty="0">
                <a:solidFill>
                  <a:srgbClr val="006600"/>
                </a:solidFill>
                <a:latin typeface="Arial"/>
                <a:cs typeface="Arial"/>
              </a:rPr>
              <a:t>a</a:t>
            </a:r>
            <a:r>
              <a:rPr sz="3725" b="1" spc="-40" dirty="0">
                <a:solidFill>
                  <a:srgbClr val="006600"/>
                </a:solidFill>
                <a:latin typeface="Arial"/>
                <a:cs typeface="Arial"/>
              </a:rPr>
              <a:t>r</a:t>
            </a:r>
            <a:r>
              <a:rPr sz="3725" b="1" spc="-30" dirty="0">
                <a:solidFill>
                  <a:srgbClr val="006600"/>
                </a:solidFill>
                <a:latin typeface="Arial"/>
                <a:cs typeface="Arial"/>
              </a:rPr>
              <a:t>ac</a:t>
            </a:r>
            <a:r>
              <a:rPr sz="3725" b="1" spc="-20" dirty="0">
                <a:solidFill>
                  <a:srgbClr val="006600"/>
                </a:solidFill>
                <a:latin typeface="Arial"/>
                <a:cs typeface="Arial"/>
              </a:rPr>
              <a:t>t</a:t>
            </a:r>
            <a:r>
              <a:rPr sz="3725" b="1" spc="-30" dirty="0">
                <a:solidFill>
                  <a:srgbClr val="006600"/>
                </a:solidFill>
                <a:latin typeface="Arial"/>
                <a:cs typeface="Arial"/>
              </a:rPr>
              <a:t>e</a:t>
            </a:r>
            <a:r>
              <a:rPr sz="3725" b="1" dirty="0">
                <a:solidFill>
                  <a:srgbClr val="006600"/>
                </a:solidFill>
                <a:latin typeface="Arial"/>
                <a:cs typeface="Arial"/>
              </a:rPr>
              <a:t>r</a:t>
            </a:r>
            <a:r>
              <a:rPr sz="3725" b="1" spc="-52" dirty="0">
                <a:solidFill>
                  <a:srgbClr val="006600"/>
                </a:solidFill>
                <a:latin typeface="Arial"/>
                <a:cs typeface="Arial"/>
              </a:rPr>
              <a:t> </a:t>
            </a:r>
            <a:r>
              <a:rPr sz="3725" b="1" spc="-61" dirty="0">
                <a:solidFill>
                  <a:srgbClr val="006600"/>
                </a:solidFill>
                <a:latin typeface="Arial"/>
                <a:cs typeface="Arial"/>
              </a:rPr>
              <a:t>R</a:t>
            </a:r>
            <a:r>
              <a:rPr sz="3725" b="1" spc="-30" dirty="0">
                <a:solidFill>
                  <a:srgbClr val="006600"/>
                </a:solidFill>
                <a:latin typeface="Arial"/>
                <a:cs typeface="Arial"/>
              </a:rPr>
              <a:t>ec</a:t>
            </a:r>
            <a:r>
              <a:rPr sz="3725" b="1" spc="-40" dirty="0">
                <a:solidFill>
                  <a:srgbClr val="006600"/>
                </a:solidFill>
                <a:latin typeface="Arial"/>
                <a:cs typeface="Arial"/>
              </a:rPr>
              <a:t>ogn</a:t>
            </a:r>
            <a:r>
              <a:rPr sz="3725" b="1" spc="-20" dirty="0">
                <a:solidFill>
                  <a:srgbClr val="006600"/>
                </a:solidFill>
                <a:latin typeface="Arial"/>
                <a:cs typeface="Arial"/>
              </a:rPr>
              <a:t>iti</a:t>
            </a:r>
            <a:r>
              <a:rPr sz="3725" b="1" spc="-40" dirty="0">
                <a:solidFill>
                  <a:srgbClr val="006600"/>
                </a:solidFill>
                <a:latin typeface="Arial"/>
                <a:cs typeface="Arial"/>
              </a:rPr>
              <a:t>o</a:t>
            </a:r>
            <a:r>
              <a:rPr sz="3725" b="1" dirty="0">
                <a:solidFill>
                  <a:srgbClr val="006600"/>
                </a:solidFill>
                <a:latin typeface="Arial"/>
                <a:cs typeface="Arial"/>
              </a:rPr>
              <a:t>n</a:t>
            </a:r>
            <a:endParaRPr sz="3725">
              <a:latin typeface="Arial"/>
              <a:cs typeface="Arial"/>
            </a:endParaRPr>
          </a:p>
        </p:txBody>
      </p:sp>
      <p:sp>
        <p:nvSpPr>
          <p:cNvPr id="10" name="object 10"/>
          <p:cNvSpPr txBox="1"/>
          <p:nvPr/>
        </p:nvSpPr>
        <p:spPr>
          <a:xfrm>
            <a:off x="1302271" y="2617203"/>
            <a:ext cx="7128705"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P</a:t>
            </a:r>
            <a:r>
              <a:rPr sz="2897" dirty="0">
                <a:latin typeface="Arial"/>
                <a:cs typeface="Arial"/>
              </a:rPr>
              <a:t>r</a:t>
            </a:r>
            <a:r>
              <a:rPr sz="2897" spc="14" dirty="0">
                <a:latin typeface="Arial"/>
                <a:cs typeface="Arial"/>
              </a:rPr>
              <a:t>o</a:t>
            </a:r>
            <a:r>
              <a:rPr sz="2897" spc="4" dirty="0">
                <a:latin typeface="Arial"/>
                <a:cs typeface="Arial"/>
              </a:rPr>
              <a:t>g</a:t>
            </a:r>
            <a:r>
              <a:rPr sz="2897" dirty="0">
                <a:latin typeface="Arial"/>
                <a:cs typeface="Arial"/>
              </a:rPr>
              <a:t>r</a:t>
            </a:r>
            <a:r>
              <a:rPr sz="2897" spc="4" dirty="0">
                <a:latin typeface="Arial"/>
                <a:cs typeface="Arial"/>
              </a:rPr>
              <a:t>a</a:t>
            </a:r>
            <a:r>
              <a:rPr sz="2897" dirty="0">
                <a:latin typeface="Arial"/>
                <a:cs typeface="Arial"/>
              </a:rPr>
              <a:t>ms t</a:t>
            </a:r>
            <a:r>
              <a:rPr sz="2897" spc="4" dirty="0">
                <a:latin typeface="Arial"/>
                <a:cs typeface="Arial"/>
              </a:rPr>
              <a:t>ha</a:t>
            </a:r>
            <a:r>
              <a:rPr sz="2897" dirty="0">
                <a:latin typeface="Arial"/>
                <a:cs typeface="Arial"/>
              </a:rPr>
              <a:t>t </a:t>
            </a:r>
            <a:r>
              <a:rPr sz="2897" spc="4" dirty="0">
                <a:latin typeface="Arial"/>
                <a:cs typeface="Arial"/>
              </a:rPr>
              <a:t>ha</a:t>
            </a:r>
            <a:r>
              <a:rPr sz="2897" spc="9" dirty="0">
                <a:latin typeface="Arial"/>
                <a:cs typeface="Arial"/>
              </a:rPr>
              <a:t>v</a:t>
            </a:r>
            <a:r>
              <a:rPr sz="2897" dirty="0">
                <a:latin typeface="Arial"/>
                <a:cs typeface="Arial"/>
              </a:rPr>
              <a:t>e t</a:t>
            </a:r>
            <a:r>
              <a:rPr sz="2897" spc="4" dirty="0">
                <a:latin typeface="Arial"/>
                <a:cs typeface="Arial"/>
              </a:rPr>
              <a:t>h</a:t>
            </a:r>
            <a:r>
              <a:rPr sz="2897" dirty="0">
                <a:latin typeface="Arial"/>
                <a:cs typeface="Arial"/>
              </a:rPr>
              <a:t>e f</a:t>
            </a:r>
            <a:r>
              <a:rPr sz="2897" spc="4" dirty="0">
                <a:latin typeface="Arial"/>
                <a:cs typeface="Arial"/>
              </a:rPr>
              <a:t>o</a:t>
            </a:r>
            <a:r>
              <a:rPr sz="2897" dirty="0">
                <a:latin typeface="Arial"/>
                <a:cs typeface="Arial"/>
              </a:rPr>
              <a:t>l</a:t>
            </a:r>
            <a:r>
              <a:rPr sz="2897" spc="9" dirty="0">
                <a:latin typeface="Arial"/>
                <a:cs typeface="Arial"/>
              </a:rPr>
              <a:t>l</a:t>
            </a:r>
            <a:r>
              <a:rPr sz="2897" spc="4" dirty="0">
                <a:latin typeface="Arial"/>
                <a:cs typeface="Arial"/>
              </a:rPr>
              <a:t>o</a:t>
            </a:r>
            <a:r>
              <a:rPr sz="2897" spc="-9" dirty="0">
                <a:latin typeface="Arial"/>
                <a:cs typeface="Arial"/>
              </a:rPr>
              <a:t>w</a:t>
            </a:r>
            <a:r>
              <a:rPr sz="2897" dirty="0">
                <a:latin typeface="Arial"/>
                <a:cs typeface="Arial"/>
              </a:rPr>
              <a:t>i</a:t>
            </a:r>
            <a:r>
              <a:rPr sz="2897" spc="14" dirty="0">
                <a:latin typeface="Arial"/>
                <a:cs typeface="Arial"/>
              </a:rPr>
              <a:t>n</a:t>
            </a:r>
            <a:r>
              <a:rPr sz="2897" dirty="0">
                <a:latin typeface="Arial"/>
                <a:cs typeface="Arial"/>
              </a:rPr>
              <a:t>g f</a:t>
            </a:r>
            <a:r>
              <a:rPr sz="2897" spc="14" dirty="0">
                <a:latin typeface="Arial"/>
                <a:cs typeface="Arial"/>
              </a:rPr>
              <a:t>u</a:t>
            </a:r>
            <a:r>
              <a:rPr sz="2897" spc="4" dirty="0">
                <a:latin typeface="Arial"/>
                <a:cs typeface="Arial"/>
              </a:rPr>
              <a:t>n</a:t>
            </a:r>
            <a:r>
              <a:rPr sz="2897" dirty="0">
                <a:latin typeface="Arial"/>
                <a:cs typeface="Arial"/>
              </a:rPr>
              <a:t>cti</a:t>
            </a:r>
            <a:r>
              <a:rPr sz="2897" spc="4" dirty="0">
                <a:latin typeface="Arial"/>
                <a:cs typeface="Arial"/>
              </a:rPr>
              <a:t>on</a:t>
            </a:r>
            <a:r>
              <a:rPr sz="2897" spc="9" dirty="0">
                <a:latin typeface="Arial"/>
                <a:cs typeface="Arial"/>
              </a:rPr>
              <a:t>s</a:t>
            </a:r>
            <a:r>
              <a:rPr sz="2897" dirty="0">
                <a:latin typeface="Arial"/>
                <a:cs typeface="Arial"/>
              </a:rPr>
              <a:t>:</a:t>
            </a:r>
            <a:endParaRPr sz="2897">
              <a:latin typeface="Arial"/>
              <a:cs typeface="Arial"/>
            </a:endParaRPr>
          </a:p>
        </p:txBody>
      </p:sp>
      <p:sp>
        <p:nvSpPr>
          <p:cNvPr id="9" name="object 9"/>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8" name="object 8"/>
          <p:cNvSpPr txBox="1"/>
          <p:nvPr/>
        </p:nvSpPr>
        <p:spPr>
          <a:xfrm>
            <a:off x="1716211" y="3119187"/>
            <a:ext cx="7003773" cy="3130180"/>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E</a:t>
            </a:r>
            <a:r>
              <a:rPr sz="2897" dirty="0">
                <a:latin typeface="Arial"/>
                <a:cs typeface="Arial"/>
              </a:rPr>
              <a:t>xt</a:t>
            </a:r>
            <a:r>
              <a:rPr sz="2897" spc="9" dirty="0">
                <a:latin typeface="Arial"/>
                <a:cs typeface="Arial"/>
              </a:rPr>
              <a:t>r</a:t>
            </a:r>
            <a:r>
              <a:rPr sz="2897" spc="4" dirty="0">
                <a:latin typeface="Arial"/>
                <a:cs typeface="Arial"/>
              </a:rPr>
              <a:t>a</a:t>
            </a:r>
            <a:r>
              <a:rPr sz="2897" dirty="0">
                <a:latin typeface="Arial"/>
                <a:cs typeface="Arial"/>
              </a:rPr>
              <a:t>ct</a:t>
            </a:r>
            <a:r>
              <a:rPr sz="2897" spc="9" dirty="0">
                <a:latin typeface="Arial"/>
                <a:cs typeface="Arial"/>
              </a:rPr>
              <a:t>i</a:t>
            </a:r>
            <a:r>
              <a:rPr sz="2897" spc="4" dirty="0">
                <a:latin typeface="Arial"/>
                <a:cs typeface="Arial"/>
              </a:rPr>
              <a:t>o</a:t>
            </a:r>
            <a:r>
              <a:rPr sz="2897" dirty="0">
                <a:latin typeface="Arial"/>
                <a:cs typeface="Arial"/>
              </a:rPr>
              <a:t>n </a:t>
            </a:r>
            <a:r>
              <a:rPr sz="2897" spc="4" dirty="0">
                <a:latin typeface="Arial"/>
                <a:cs typeface="Arial"/>
              </a:rPr>
              <a:t>o</a:t>
            </a:r>
            <a:r>
              <a:rPr sz="2897" dirty="0">
                <a:latin typeface="Arial"/>
                <a:cs typeface="Arial"/>
              </a:rPr>
              <a:t>f t</a:t>
            </a:r>
            <a:r>
              <a:rPr sz="2897" spc="4" dirty="0">
                <a:latin typeface="Arial"/>
                <a:cs typeface="Arial"/>
              </a:rPr>
              <a:t>h</a:t>
            </a:r>
            <a:r>
              <a:rPr sz="2897" dirty="0">
                <a:latin typeface="Arial"/>
                <a:cs typeface="Arial"/>
              </a:rPr>
              <a:t>e im</a:t>
            </a:r>
            <a:r>
              <a:rPr sz="2897" spc="4" dirty="0">
                <a:latin typeface="Arial"/>
                <a:cs typeface="Arial"/>
              </a:rPr>
              <a:t>ag</a:t>
            </a:r>
            <a:r>
              <a:rPr sz="2897" dirty="0">
                <a:latin typeface="Arial"/>
                <a:cs typeface="Arial"/>
              </a:rPr>
              <a:t>e fr</a:t>
            </a:r>
            <a:r>
              <a:rPr sz="2897" spc="14" dirty="0">
                <a:latin typeface="Arial"/>
                <a:cs typeface="Arial"/>
              </a:rPr>
              <a:t>o</a:t>
            </a:r>
            <a:r>
              <a:rPr sz="2897" dirty="0">
                <a:latin typeface="Arial"/>
                <a:cs typeface="Arial"/>
              </a:rPr>
              <a:t>m</a:t>
            </a:r>
            <a:r>
              <a:rPr sz="2897" spc="-9" dirty="0">
                <a:latin typeface="Arial"/>
                <a:cs typeface="Arial"/>
              </a:rPr>
              <a:t> </a:t>
            </a:r>
            <a:r>
              <a:rPr sz="2897" dirty="0">
                <a:latin typeface="Arial"/>
                <a:cs typeface="Arial"/>
              </a:rPr>
              <a:t>t</a:t>
            </a:r>
            <a:r>
              <a:rPr sz="2897" spc="4" dirty="0">
                <a:latin typeface="Arial"/>
                <a:cs typeface="Arial"/>
              </a:rPr>
              <a:t>h</a:t>
            </a:r>
            <a:r>
              <a:rPr sz="2897" dirty="0">
                <a:latin typeface="Arial"/>
                <a:cs typeface="Arial"/>
              </a:rPr>
              <a:t>e w</a:t>
            </a:r>
            <a:r>
              <a:rPr sz="2897" spc="4" dirty="0">
                <a:latin typeface="Arial"/>
                <a:cs typeface="Arial"/>
              </a:rPr>
              <a:t>e</a:t>
            </a:r>
            <a:r>
              <a:rPr sz="2897" dirty="0">
                <a:latin typeface="Arial"/>
                <a:cs typeface="Arial"/>
              </a:rPr>
              <a:t>b </a:t>
            </a:r>
            <a:r>
              <a:rPr sz="2897" spc="4" dirty="0">
                <a:latin typeface="Arial"/>
                <a:cs typeface="Arial"/>
              </a:rPr>
              <a:t>pag</a:t>
            </a:r>
            <a:r>
              <a:rPr sz="2897" dirty="0">
                <a:latin typeface="Arial"/>
                <a:cs typeface="Arial"/>
              </a:rPr>
              <a:t>e</a:t>
            </a:r>
            <a:endParaRPr sz="2897">
              <a:latin typeface="Arial"/>
              <a:cs typeface="Arial"/>
            </a:endParaRPr>
          </a:p>
          <a:p>
            <a:pPr marL="13141" marR="166405">
              <a:lnSpc>
                <a:spcPts val="3228"/>
              </a:lnSpc>
              <a:spcBef>
                <a:spcPts val="764"/>
              </a:spcBef>
            </a:pPr>
            <a:r>
              <a:rPr sz="2897" spc="-9" dirty="0">
                <a:latin typeface="Arial"/>
                <a:cs typeface="Arial"/>
              </a:rPr>
              <a:t>R</a:t>
            </a:r>
            <a:r>
              <a:rPr sz="2897" spc="14" dirty="0">
                <a:latin typeface="Arial"/>
                <a:cs typeface="Arial"/>
              </a:rPr>
              <a:t>e</a:t>
            </a:r>
            <a:r>
              <a:rPr sz="2897" spc="-9" dirty="0">
                <a:latin typeface="Arial"/>
                <a:cs typeface="Arial"/>
              </a:rPr>
              <a:t>m</a:t>
            </a:r>
            <a:r>
              <a:rPr sz="2897" spc="4" dirty="0">
                <a:latin typeface="Arial"/>
                <a:cs typeface="Arial"/>
              </a:rPr>
              <a:t>o</a:t>
            </a:r>
            <a:r>
              <a:rPr sz="2897" spc="9" dirty="0">
                <a:latin typeface="Arial"/>
                <a:cs typeface="Arial"/>
              </a:rPr>
              <a:t>v</a:t>
            </a:r>
            <a:r>
              <a:rPr sz="2897" spc="4" dirty="0">
                <a:latin typeface="Arial"/>
                <a:cs typeface="Arial"/>
              </a:rPr>
              <a:t>a</a:t>
            </a:r>
            <a:r>
              <a:rPr sz="2897" dirty="0">
                <a:latin typeface="Arial"/>
                <a:cs typeface="Arial"/>
              </a:rPr>
              <a:t>l </a:t>
            </a:r>
            <a:r>
              <a:rPr sz="2897" spc="4" dirty="0">
                <a:latin typeface="Arial"/>
                <a:cs typeface="Arial"/>
              </a:rPr>
              <a:t>o</a:t>
            </a:r>
            <a:r>
              <a:rPr sz="2897" dirty="0">
                <a:latin typeface="Arial"/>
                <a:cs typeface="Arial"/>
              </a:rPr>
              <a:t>f </a:t>
            </a:r>
            <a:r>
              <a:rPr sz="2897" spc="4" dirty="0">
                <a:latin typeface="Arial"/>
                <a:cs typeface="Arial"/>
              </a:rPr>
              <a:t>ba</a:t>
            </a:r>
            <a:r>
              <a:rPr sz="2897" spc="9" dirty="0">
                <a:latin typeface="Arial"/>
                <a:cs typeface="Arial"/>
              </a:rPr>
              <a:t>c</a:t>
            </a:r>
            <a:r>
              <a:rPr sz="2897" dirty="0">
                <a:latin typeface="Arial"/>
                <a:cs typeface="Arial"/>
              </a:rPr>
              <a:t>k</a:t>
            </a:r>
            <a:r>
              <a:rPr sz="2897" spc="4" dirty="0">
                <a:latin typeface="Arial"/>
                <a:cs typeface="Arial"/>
              </a:rPr>
              <a:t>g</a:t>
            </a:r>
            <a:r>
              <a:rPr sz="2897" spc="9" dirty="0">
                <a:latin typeface="Arial"/>
                <a:cs typeface="Arial"/>
              </a:rPr>
              <a:t>r</a:t>
            </a:r>
            <a:r>
              <a:rPr sz="2897" spc="-4" dirty="0">
                <a:latin typeface="Arial"/>
                <a:cs typeface="Arial"/>
              </a:rPr>
              <a:t>o</a:t>
            </a:r>
            <a:r>
              <a:rPr sz="2897" spc="4" dirty="0">
                <a:latin typeface="Arial"/>
                <a:cs typeface="Arial"/>
              </a:rPr>
              <a:t>u</a:t>
            </a:r>
            <a:r>
              <a:rPr sz="2897" spc="14" dirty="0">
                <a:latin typeface="Arial"/>
                <a:cs typeface="Arial"/>
              </a:rPr>
              <a:t>n</a:t>
            </a:r>
            <a:r>
              <a:rPr sz="2897" dirty="0">
                <a:latin typeface="Arial"/>
                <a:cs typeface="Arial"/>
              </a:rPr>
              <a:t>d </a:t>
            </a:r>
            <a:r>
              <a:rPr sz="2897" spc="9" dirty="0">
                <a:latin typeface="Arial"/>
                <a:cs typeface="Arial"/>
              </a:rPr>
              <a:t>c</a:t>
            </a:r>
            <a:r>
              <a:rPr sz="2897" dirty="0">
                <a:latin typeface="Arial"/>
                <a:cs typeface="Arial"/>
              </a:rPr>
              <a:t>l</a:t>
            </a:r>
            <a:r>
              <a:rPr sz="2897" spc="4" dirty="0">
                <a:latin typeface="Arial"/>
                <a:cs typeface="Arial"/>
              </a:rPr>
              <a:t>u</a:t>
            </a:r>
            <a:r>
              <a:rPr sz="2897" dirty="0">
                <a:latin typeface="Arial"/>
                <a:cs typeface="Arial"/>
              </a:rPr>
              <a:t>tt</a:t>
            </a:r>
            <a:r>
              <a:rPr sz="2897" spc="4" dirty="0">
                <a:latin typeface="Arial"/>
                <a:cs typeface="Arial"/>
              </a:rPr>
              <a:t>e</a:t>
            </a:r>
            <a:r>
              <a:rPr sz="2897" spc="9" dirty="0">
                <a:latin typeface="Arial"/>
                <a:cs typeface="Arial"/>
              </a:rPr>
              <a:t>r</a:t>
            </a:r>
            <a:r>
              <a:rPr sz="2897" dirty="0">
                <a:latin typeface="Arial"/>
                <a:cs typeface="Arial"/>
              </a:rPr>
              <a:t>, f</a:t>
            </a:r>
            <a:r>
              <a:rPr sz="2897" spc="4" dirty="0">
                <a:latin typeface="Arial"/>
                <a:cs typeface="Arial"/>
              </a:rPr>
              <a:t>o</a:t>
            </a:r>
            <a:r>
              <a:rPr sz="2897" dirty="0">
                <a:latin typeface="Arial"/>
                <a:cs typeface="Arial"/>
              </a:rPr>
              <a:t>r </a:t>
            </a:r>
            <a:r>
              <a:rPr sz="2897" spc="4" dirty="0">
                <a:latin typeface="Arial"/>
                <a:cs typeface="Arial"/>
              </a:rPr>
              <a:t>e</a:t>
            </a:r>
            <a:r>
              <a:rPr sz="2897" dirty="0">
                <a:latin typeface="Arial"/>
                <a:cs typeface="Arial"/>
              </a:rPr>
              <a:t>x</a:t>
            </a:r>
            <a:r>
              <a:rPr sz="2897" spc="4" dirty="0">
                <a:latin typeface="Arial"/>
                <a:cs typeface="Arial"/>
              </a:rPr>
              <a:t>a</a:t>
            </a:r>
            <a:r>
              <a:rPr sz="2897" dirty="0">
                <a:latin typeface="Arial"/>
                <a:cs typeface="Arial"/>
              </a:rPr>
              <a:t>m</a:t>
            </a:r>
            <a:r>
              <a:rPr sz="2897" spc="4" dirty="0">
                <a:latin typeface="Arial"/>
                <a:cs typeface="Arial"/>
              </a:rPr>
              <a:t>p</a:t>
            </a:r>
            <a:r>
              <a:rPr sz="2897" spc="9" dirty="0">
                <a:latin typeface="Arial"/>
                <a:cs typeface="Arial"/>
              </a:rPr>
              <a:t>l</a:t>
            </a:r>
            <a:r>
              <a:rPr sz="2897" dirty="0">
                <a:latin typeface="Arial"/>
                <a:cs typeface="Arial"/>
              </a:rPr>
              <a:t>e w</a:t>
            </a:r>
            <a:r>
              <a:rPr sz="2897" spc="9" dirty="0">
                <a:latin typeface="Arial"/>
                <a:cs typeface="Arial"/>
              </a:rPr>
              <a:t>i</a:t>
            </a:r>
            <a:r>
              <a:rPr sz="2897" dirty="0">
                <a:latin typeface="Arial"/>
                <a:cs typeface="Arial"/>
              </a:rPr>
              <a:t>th </a:t>
            </a:r>
            <a:r>
              <a:rPr sz="2897" spc="9" dirty="0">
                <a:latin typeface="Arial"/>
                <a:cs typeface="Arial"/>
              </a:rPr>
              <a:t>c</a:t>
            </a:r>
            <a:r>
              <a:rPr sz="2897" spc="4" dirty="0">
                <a:latin typeface="Arial"/>
                <a:cs typeface="Arial"/>
              </a:rPr>
              <a:t>o</a:t>
            </a:r>
            <a:r>
              <a:rPr sz="2897" dirty="0">
                <a:latin typeface="Arial"/>
                <a:cs typeface="Arial"/>
              </a:rPr>
              <a:t>l</a:t>
            </a:r>
            <a:r>
              <a:rPr sz="2897" spc="4" dirty="0">
                <a:latin typeface="Arial"/>
                <a:cs typeface="Arial"/>
              </a:rPr>
              <a:t>o</a:t>
            </a:r>
            <a:r>
              <a:rPr sz="2897" dirty="0">
                <a:latin typeface="Arial"/>
                <a:cs typeface="Arial"/>
              </a:rPr>
              <a:t>r</a:t>
            </a:r>
            <a:r>
              <a:rPr sz="2897" spc="9" dirty="0">
                <a:latin typeface="Arial"/>
                <a:cs typeface="Arial"/>
              </a:rPr>
              <a:t> </a:t>
            </a:r>
            <a:r>
              <a:rPr sz="2897" dirty="0">
                <a:latin typeface="Arial"/>
                <a:cs typeface="Arial"/>
              </a:rPr>
              <a:t>fi</a:t>
            </a:r>
            <a:r>
              <a:rPr sz="2897" spc="9" dirty="0">
                <a:latin typeface="Arial"/>
                <a:cs typeface="Arial"/>
              </a:rPr>
              <a:t>l</a:t>
            </a:r>
            <a:r>
              <a:rPr sz="2897" dirty="0">
                <a:latin typeface="Arial"/>
                <a:cs typeface="Arial"/>
              </a:rPr>
              <a:t>t</a:t>
            </a:r>
            <a:r>
              <a:rPr sz="2897" spc="4" dirty="0">
                <a:latin typeface="Arial"/>
                <a:cs typeface="Arial"/>
              </a:rPr>
              <a:t>e</a:t>
            </a:r>
            <a:r>
              <a:rPr sz="2897" dirty="0">
                <a:latin typeface="Arial"/>
                <a:cs typeface="Arial"/>
              </a:rPr>
              <a:t>rs</a:t>
            </a:r>
            <a:r>
              <a:rPr sz="2897" spc="14" dirty="0">
                <a:latin typeface="Arial"/>
                <a:cs typeface="Arial"/>
              </a:rPr>
              <a:t> </a:t>
            </a:r>
            <a:r>
              <a:rPr sz="2897" spc="4" dirty="0">
                <a:latin typeface="Arial"/>
                <a:cs typeface="Arial"/>
              </a:rPr>
              <a:t>an</a:t>
            </a:r>
            <a:r>
              <a:rPr sz="2897" dirty="0">
                <a:latin typeface="Arial"/>
                <a:cs typeface="Arial"/>
              </a:rPr>
              <a:t>d </a:t>
            </a:r>
            <a:r>
              <a:rPr sz="2897" spc="4" dirty="0">
                <a:latin typeface="Arial"/>
                <a:cs typeface="Arial"/>
              </a:rPr>
              <a:t>de</a:t>
            </a:r>
            <a:r>
              <a:rPr sz="2897" dirty="0">
                <a:latin typeface="Arial"/>
                <a:cs typeface="Arial"/>
              </a:rPr>
              <a:t>t</a:t>
            </a:r>
            <a:r>
              <a:rPr sz="2897" spc="4" dirty="0">
                <a:latin typeface="Arial"/>
                <a:cs typeface="Arial"/>
              </a:rPr>
              <a:t>e</a:t>
            </a:r>
            <a:r>
              <a:rPr sz="2897" dirty="0">
                <a:latin typeface="Arial"/>
                <a:cs typeface="Arial"/>
              </a:rPr>
              <a:t>cti</a:t>
            </a:r>
            <a:r>
              <a:rPr sz="2897" spc="14" dirty="0">
                <a:latin typeface="Arial"/>
                <a:cs typeface="Arial"/>
              </a:rPr>
              <a:t>o</a:t>
            </a:r>
            <a:r>
              <a:rPr sz="2897" dirty="0">
                <a:latin typeface="Arial"/>
                <a:cs typeface="Arial"/>
              </a:rPr>
              <a:t>n </a:t>
            </a:r>
            <a:r>
              <a:rPr sz="2897" spc="4" dirty="0">
                <a:latin typeface="Arial"/>
                <a:cs typeface="Arial"/>
              </a:rPr>
              <a:t>o</a:t>
            </a:r>
            <a:r>
              <a:rPr sz="2897" dirty="0">
                <a:latin typeface="Arial"/>
                <a:cs typeface="Arial"/>
              </a:rPr>
              <a:t>f t</a:t>
            </a:r>
            <a:r>
              <a:rPr sz="2897" spc="4" dirty="0">
                <a:latin typeface="Arial"/>
                <a:cs typeface="Arial"/>
              </a:rPr>
              <a:t>h</a:t>
            </a:r>
            <a:r>
              <a:rPr sz="2897" dirty="0">
                <a:latin typeface="Arial"/>
                <a:cs typeface="Arial"/>
              </a:rPr>
              <a:t>in </a:t>
            </a:r>
            <a:r>
              <a:rPr sz="2897" spc="9" dirty="0">
                <a:latin typeface="Arial"/>
                <a:cs typeface="Arial"/>
              </a:rPr>
              <a:t>l</a:t>
            </a:r>
            <a:r>
              <a:rPr sz="2897" dirty="0">
                <a:latin typeface="Arial"/>
                <a:cs typeface="Arial"/>
              </a:rPr>
              <a:t>i</a:t>
            </a:r>
            <a:r>
              <a:rPr sz="2897" spc="4" dirty="0">
                <a:latin typeface="Arial"/>
                <a:cs typeface="Arial"/>
              </a:rPr>
              <a:t>ne</a:t>
            </a:r>
            <a:r>
              <a:rPr sz="2897" dirty="0">
                <a:latin typeface="Arial"/>
                <a:cs typeface="Arial"/>
              </a:rPr>
              <a:t>s;</a:t>
            </a:r>
            <a:endParaRPr sz="2897">
              <a:latin typeface="Arial"/>
              <a:cs typeface="Arial"/>
            </a:endParaRPr>
          </a:p>
          <a:p>
            <a:pPr marL="13141" marR="187523">
              <a:lnSpc>
                <a:spcPts val="3228"/>
              </a:lnSpc>
              <a:spcBef>
                <a:spcPts val="723"/>
              </a:spcBef>
            </a:pPr>
            <a:r>
              <a:rPr sz="2897" spc="-9" dirty="0">
                <a:solidFill>
                  <a:srgbClr val="99CC00"/>
                </a:solidFill>
                <a:latin typeface="Arial"/>
                <a:cs typeface="Arial"/>
              </a:rPr>
              <a:t>S</a:t>
            </a:r>
            <a:r>
              <a:rPr sz="2897" spc="4" dirty="0">
                <a:solidFill>
                  <a:srgbClr val="99CC00"/>
                </a:solidFill>
                <a:latin typeface="Arial"/>
                <a:cs typeface="Arial"/>
              </a:rPr>
              <a:t>eg</a:t>
            </a:r>
            <a:r>
              <a:rPr sz="2897" dirty="0">
                <a:solidFill>
                  <a:srgbClr val="99CC00"/>
                </a:solidFill>
                <a:latin typeface="Arial"/>
                <a:cs typeface="Arial"/>
              </a:rPr>
              <a:t>m</a:t>
            </a:r>
            <a:r>
              <a:rPr sz="2897" spc="4" dirty="0">
                <a:solidFill>
                  <a:srgbClr val="99CC00"/>
                </a:solidFill>
                <a:latin typeface="Arial"/>
                <a:cs typeface="Arial"/>
              </a:rPr>
              <a:t>en</a:t>
            </a:r>
            <a:r>
              <a:rPr sz="2897" dirty="0">
                <a:solidFill>
                  <a:srgbClr val="99CC00"/>
                </a:solidFill>
                <a:latin typeface="Arial"/>
                <a:cs typeface="Arial"/>
              </a:rPr>
              <a:t>t</a:t>
            </a:r>
            <a:r>
              <a:rPr sz="2897" spc="4" dirty="0">
                <a:solidFill>
                  <a:srgbClr val="99CC00"/>
                </a:solidFill>
                <a:latin typeface="Arial"/>
                <a:cs typeface="Arial"/>
              </a:rPr>
              <a:t>a</a:t>
            </a:r>
            <a:r>
              <a:rPr sz="2897" dirty="0">
                <a:solidFill>
                  <a:srgbClr val="99CC00"/>
                </a:solidFill>
                <a:latin typeface="Arial"/>
                <a:cs typeface="Arial"/>
              </a:rPr>
              <a:t>ti</a:t>
            </a:r>
            <a:r>
              <a:rPr sz="2897" spc="4" dirty="0">
                <a:solidFill>
                  <a:srgbClr val="99CC00"/>
                </a:solidFill>
                <a:latin typeface="Arial"/>
                <a:cs typeface="Arial"/>
              </a:rPr>
              <a:t>on</a:t>
            </a:r>
            <a:r>
              <a:rPr sz="2897" dirty="0">
                <a:latin typeface="Arial"/>
                <a:cs typeface="Arial"/>
              </a:rPr>
              <a:t>, i.</a:t>
            </a:r>
            <a:r>
              <a:rPr sz="2897" spc="4" dirty="0">
                <a:latin typeface="Arial"/>
                <a:cs typeface="Arial"/>
              </a:rPr>
              <a:t>e</a:t>
            </a:r>
            <a:r>
              <a:rPr sz="2897" dirty="0">
                <a:latin typeface="Arial"/>
                <a:cs typeface="Arial"/>
              </a:rPr>
              <a:t>. </a:t>
            </a:r>
            <a:r>
              <a:rPr sz="2897" spc="9" dirty="0">
                <a:latin typeface="Arial"/>
                <a:cs typeface="Arial"/>
              </a:rPr>
              <a:t>s</a:t>
            </a:r>
            <a:r>
              <a:rPr sz="2897" spc="4" dirty="0">
                <a:latin typeface="Arial"/>
                <a:cs typeface="Arial"/>
              </a:rPr>
              <a:t>p</a:t>
            </a:r>
            <a:r>
              <a:rPr sz="2897" dirty="0">
                <a:latin typeface="Arial"/>
                <a:cs typeface="Arial"/>
              </a:rPr>
              <a:t>l</a:t>
            </a:r>
            <a:r>
              <a:rPr sz="2897" spc="9" dirty="0">
                <a:latin typeface="Arial"/>
                <a:cs typeface="Arial"/>
              </a:rPr>
              <a:t>i</a:t>
            </a:r>
            <a:r>
              <a:rPr sz="2897" spc="-9" dirty="0">
                <a:latin typeface="Arial"/>
                <a:cs typeface="Arial"/>
              </a:rPr>
              <a:t>t</a:t>
            </a:r>
            <a:r>
              <a:rPr sz="2897" spc="9" dirty="0">
                <a:latin typeface="Arial"/>
                <a:cs typeface="Arial"/>
              </a:rPr>
              <a:t>t</a:t>
            </a:r>
            <a:r>
              <a:rPr sz="2897" dirty="0">
                <a:latin typeface="Arial"/>
                <a:cs typeface="Arial"/>
              </a:rPr>
              <a:t>i</a:t>
            </a:r>
            <a:r>
              <a:rPr sz="2897" spc="4" dirty="0">
                <a:latin typeface="Arial"/>
                <a:cs typeface="Arial"/>
              </a:rPr>
              <a:t>n</a:t>
            </a:r>
            <a:r>
              <a:rPr sz="2897" dirty="0">
                <a:latin typeface="Arial"/>
                <a:cs typeface="Arial"/>
              </a:rPr>
              <a:t>g t</a:t>
            </a:r>
            <a:r>
              <a:rPr sz="2897" spc="4" dirty="0">
                <a:latin typeface="Arial"/>
                <a:cs typeface="Arial"/>
              </a:rPr>
              <a:t>h</a:t>
            </a:r>
            <a:r>
              <a:rPr sz="2897" dirty="0">
                <a:latin typeface="Arial"/>
                <a:cs typeface="Arial"/>
              </a:rPr>
              <a:t>e im</a:t>
            </a:r>
            <a:r>
              <a:rPr sz="2897" spc="4" dirty="0">
                <a:latin typeface="Arial"/>
                <a:cs typeface="Arial"/>
              </a:rPr>
              <a:t>ag</a:t>
            </a:r>
            <a:r>
              <a:rPr sz="2897" dirty="0">
                <a:latin typeface="Arial"/>
                <a:cs typeface="Arial"/>
              </a:rPr>
              <a:t>e </a:t>
            </a:r>
            <a:r>
              <a:rPr sz="2897" spc="9" dirty="0">
                <a:latin typeface="Arial"/>
                <a:cs typeface="Arial"/>
              </a:rPr>
              <a:t>i</a:t>
            </a:r>
            <a:r>
              <a:rPr sz="2897" spc="4" dirty="0">
                <a:latin typeface="Arial"/>
                <a:cs typeface="Arial"/>
              </a:rPr>
              <a:t>n</a:t>
            </a:r>
            <a:r>
              <a:rPr sz="2897" dirty="0">
                <a:latin typeface="Arial"/>
                <a:cs typeface="Arial"/>
              </a:rPr>
              <a:t>to r</a:t>
            </a:r>
            <a:r>
              <a:rPr sz="2897" spc="14" dirty="0">
                <a:latin typeface="Arial"/>
                <a:cs typeface="Arial"/>
              </a:rPr>
              <a:t>e</a:t>
            </a:r>
            <a:r>
              <a:rPr sz="2897" spc="-4" dirty="0">
                <a:latin typeface="Arial"/>
                <a:cs typeface="Arial"/>
              </a:rPr>
              <a:t>g</a:t>
            </a:r>
            <a:r>
              <a:rPr sz="2897" spc="9" dirty="0">
                <a:latin typeface="Arial"/>
                <a:cs typeface="Arial"/>
              </a:rPr>
              <a:t>i</a:t>
            </a:r>
            <a:r>
              <a:rPr sz="2897" spc="4" dirty="0">
                <a:latin typeface="Arial"/>
                <a:cs typeface="Arial"/>
              </a:rPr>
              <a:t>on</a:t>
            </a:r>
            <a:r>
              <a:rPr sz="2897" dirty="0">
                <a:latin typeface="Arial"/>
                <a:cs typeface="Arial"/>
              </a:rPr>
              <a:t>s </a:t>
            </a:r>
            <a:r>
              <a:rPr sz="2897" spc="4" dirty="0">
                <a:latin typeface="Arial"/>
                <a:cs typeface="Arial"/>
              </a:rPr>
              <a:t>ea</a:t>
            </a:r>
            <a:r>
              <a:rPr sz="2897" spc="9" dirty="0">
                <a:latin typeface="Arial"/>
                <a:cs typeface="Arial"/>
              </a:rPr>
              <a:t>c</a:t>
            </a:r>
            <a:r>
              <a:rPr sz="2897" dirty="0">
                <a:latin typeface="Arial"/>
                <a:cs typeface="Arial"/>
              </a:rPr>
              <a:t>h c</a:t>
            </a:r>
            <a:r>
              <a:rPr sz="2897" spc="4" dirty="0">
                <a:latin typeface="Arial"/>
                <a:cs typeface="Arial"/>
              </a:rPr>
              <a:t>on</a:t>
            </a:r>
            <a:r>
              <a:rPr sz="2897" dirty="0">
                <a:latin typeface="Arial"/>
                <a:cs typeface="Arial"/>
              </a:rPr>
              <a:t>t</a:t>
            </a:r>
            <a:r>
              <a:rPr sz="2897" spc="4" dirty="0">
                <a:latin typeface="Arial"/>
                <a:cs typeface="Arial"/>
              </a:rPr>
              <a:t>a</a:t>
            </a:r>
            <a:r>
              <a:rPr sz="2897" dirty="0">
                <a:latin typeface="Arial"/>
                <a:cs typeface="Arial"/>
              </a:rPr>
              <a:t>i</a:t>
            </a:r>
            <a:r>
              <a:rPr sz="2897" spc="14" dirty="0">
                <a:latin typeface="Arial"/>
                <a:cs typeface="Arial"/>
              </a:rPr>
              <a:t>n</a:t>
            </a:r>
            <a:r>
              <a:rPr sz="2897" dirty="0">
                <a:latin typeface="Arial"/>
                <a:cs typeface="Arial"/>
              </a:rPr>
              <a:t>i</a:t>
            </a:r>
            <a:r>
              <a:rPr sz="2897" spc="4" dirty="0">
                <a:latin typeface="Arial"/>
                <a:cs typeface="Arial"/>
              </a:rPr>
              <a:t>n</a:t>
            </a:r>
            <a:r>
              <a:rPr sz="2897" dirty="0">
                <a:latin typeface="Arial"/>
                <a:cs typeface="Arial"/>
              </a:rPr>
              <a:t>g a s</a:t>
            </a:r>
            <a:r>
              <a:rPr sz="2897" spc="9" dirty="0">
                <a:latin typeface="Arial"/>
                <a:cs typeface="Arial"/>
              </a:rPr>
              <a:t>i</a:t>
            </a:r>
            <a:r>
              <a:rPr sz="2897" spc="4" dirty="0">
                <a:latin typeface="Arial"/>
                <a:cs typeface="Arial"/>
              </a:rPr>
              <a:t>ng</a:t>
            </a:r>
            <a:r>
              <a:rPr sz="2897" dirty="0">
                <a:latin typeface="Arial"/>
                <a:cs typeface="Arial"/>
              </a:rPr>
              <a:t>le l</a:t>
            </a:r>
            <a:r>
              <a:rPr sz="2897" spc="4" dirty="0">
                <a:latin typeface="Arial"/>
                <a:cs typeface="Arial"/>
              </a:rPr>
              <a:t>e</a:t>
            </a:r>
            <a:r>
              <a:rPr sz="2897" dirty="0">
                <a:latin typeface="Arial"/>
                <a:cs typeface="Arial"/>
              </a:rPr>
              <a:t>t</a:t>
            </a:r>
            <a:r>
              <a:rPr sz="2897" spc="9" dirty="0">
                <a:latin typeface="Arial"/>
                <a:cs typeface="Arial"/>
              </a:rPr>
              <a:t>t</a:t>
            </a:r>
            <a:r>
              <a:rPr sz="2897" spc="-4" dirty="0">
                <a:latin typeface="Arial"/>
                <a:cs typeface="Arial"/>
              </a:rPr>
              <a:t>e</a:t>
            </a:r>
            <a:r>
              <a:rPr sz="2897" spc="9" dirty="0">
                <a:latin typeface="Arial"/>
                <a:cs typeface="Arial"/>
              </a:rPr>
              <a:t>r</a:t>
            </a:r>
            <a:r>
              <a:rPr sz="2897" dirty="0">
                <a:latin typeface="Arial"/>
                <a:cs typeface="Arial"/>
              </a:rPr>
              <a:t>;</a:t>
            </a:r>
            <a:endParaRPr sz="2897">
              <a:latin typeface="Arial"/>
              <a:cs typeface="Arial"/>
            </a:endParaRPr>
          </a:p>
          <a:p>
            <a:pPr marL="13141" marR="55191">
              <a:lnSpc>
                <a:spcPct val="95825"/>
              </a:lnSpc>
              <a:spcBef>
                <a:spcPts val="427"/>
              </a:spcBef>
            </a:pPr>
            <a:r>
              <a:rPr sz="2897" dirty="0">
                <a:latin typeface="Arial"/>
                <a:cs typeface="Arial"/>
              </a:rPr>
              <a:t>I</a:t>
            </a:r>
            <a:r>
              <a:rPr sz="2897" spc="4" dirty="0">
                <a:latin typeface="Arial"/>
                <a:cs typeface="Arial"/>
              </a:rPr>
              <a:t>den</a:t>
            </a:r>
            <a:r>
              <a:rPr sz="2897" dirty="0">
                <a:latin typeface="Arial"/>
                <a:cs typeface="Arial"/>
              </a:rPr>
              <a:t>tif</a:t>
            </a:r>
            <a:r>
              <a:rPr sz="2897" spc="9" dirty="0">
                <a:latin typeface="Arial"/>
                <a:cs typeface="Arial"/>
              </a:rPr>
              <a:t>y</a:t>
            </a:r>
            <a:r>
              <a:rPr sz="2897" dirty="0">
                <a:latin typeface="Arial"/>
                <a:cs typeface="Arial"/>
              </a:rPr>
              <a:t>i</a:t>
            </a:r>
            <a:r>
              <a:rPr sz="2897" spc="4" dirty="0">
                <a:latin typeface="Arial"/>
                <a:cs typeface="Arial"/>
              </a:rPr>
              <a:t>n</a:t>
            </a:r>
            <a:r>
              <a:rPr sz="2897" dirty="0">
                <a:latin typeface="Arial"/>
                <a:cs typeface="Arial"/>
              </a:rPr>
              <a:t>g t</a:t>
            </a:r>
            <a:r>
              <a:rPr sz="2897" spc="4" dirty="0">
                <a:latin typeface="Arial"/>
                <a:cs typeface="Arial"/>
              </a:rPr>
              <a:t>h</a:t>
            </a:r>
            <a:r>
              <a:rPr sz="2897" dirty="0">
                <a:latin typeface="Arial"/>
                <a:cs typeface="Arial"/>
              </a:rPr>
              <a:t>e l</a:t>
            </a:r>
            <a:r>
              <a:rPr sz="2897" spc="4" dirty="0">
                <a:latin typeface="Arial"/>
                <a:cs typeface="Arial"/>
              </a:rPr>
              <a:t>e</a:t>
            </a:r>
            <a:r>
              <a:rPr sz="2897" spc="9" dirty="0">
                <a:latin typeface="Arial"/>
                <a:cs typeface="Arial"/>
              </a:rPr>
              <a:t>t</a:t>
            </a:r>
            <a:r>
              <a:rPr sz="2897" dirty="0">
                <a:latin typeface="Arial"/>
                <a:cs typeface="Arial"/>
              </a:rPr>
              <a:t>t</a:t>
            </a:r>
            <a:r>
              <a:rPr sz="2897" spc="-4" dirty="0">
                <a:latin typeface="Arial"/>
                <a:cs typeface="Arial"/>
              </a:rPr>
              <a:t>e</a:t>
            </a:r>
            <a:r>
              <a:rPr sz="2897" dirty="0">
                <a:latin typeface="Arial"/>
                <a:cs typeface="Arial"/>
              </a:rPr>
              <a:t>r</a:t>
            </a:r>
            <a:r>
              <a:rPr sz="2897" spc="9" dirty="0">
                <a:latin typeface="Arial"/>
                <a:cs typeface="Arial"/>
              </a:rPr>
              <a:t> </a:t>
            </a:r>
            <a:r>
              <a:rPr sz="2897" dirty="0">
                <a:latin typeface="Arial"/>
                <a:cs typeface="Arial"/>
              </a:rPr>
              <a:t>f</a:t>
            </a:r>
            <a:r>
              <a:rPr sz="2897" spc="4" dirty="0">
                <a:latin typeface="Arial"/>
                <a:cs typeface="Arial"/>
              </a:rPr>
              <a:t>o</a:t>
            </a:r>
            <a:r>
              <a:rPr sz="2897" dirty="0">
                <a:latin typeface="Arial"/>
                <a:cs typeface="Arial"/>
              </a:rPr>
              <a:t>r</a:t>
            </a:r>
            <a:r>
              <a:rPr sz="2897" spc="9" dirty="0">
                <a:latin typeface="Arial"/>
                <a:cs typeface="Arial"/>
              </a:rPr>
              <a:t> </a:t>
            </a:r>
            <a:r>
              <a:rPr sz="2897" spc="4" dirty="0">
                <a:latin typeface="Arial"/>
                <a:cs typeface="Arial"/>
              </a:rPr>
              <a:t>ea</a:t>
            </a:r>
            <a:r>
              <a:rPr sz="2897" dirty="0">
                <a:latin typeface="Arial"/>
                <a:cs typeface="Arial"/>
              </a:rPr>
              <a:t>ch </a:t>
            </a:r>
            <a:r>
              <a:rPr sz="2897" spc="9" dirty="0">
                <a:latin typeface="Arial"/>
                <a:cs typeface="Arial"/>
              </a:rPr>
              <a:t>r</a:t>
            </a:r>
            <a:r>
              <a:rPr sz="2897" spc="4" dirty="0">
                <a:latin typeface="Arial"/>
                <a:cs typeface="Arial"/>
              </a:rPr>
              <a:t>eg</a:t>
            </a:r>
            <a:r>
              <a:rPr sz="2897" dirty="0">
                <a:latin typeface="Arial"/>
                <a:cs typeface="Arial"/>
              </a:rPr>
              <a:t>i</a:t>
            </a:r>
            <a:r>
              <a:rPr sz="2897" spc="4" dirty="0">
                <a:latin typeface="Arial"/>
                <a:cs typeface="Arial"/>
              </a:rPr>
              <a:t>on</a:t>
            </a:r>
            <a:r>
              <a:rPr sz="2897" dirty="0">
                <a:latin typeface="Arial"/>
                <a:cs typeface="Arial"/>
              </a:rPr>
              <a:t>.</a:t>
            </a:r>
            <a:endParaRPr sz="2897">
              <a:latin typeface="Arial"/>
              <a:cs typeface="Arial"/>
            </a:endParaRPr>
          </a:p>
        </p:txBody>
      </p:sp>
      <p:sp>
        <p:nvSpPr>
          <p:cNvPr id="7" name="object 7"/>
          <p:cNvSpPr txBox="1"/>
          <p:nvPr/>
        </p:nvSpPr>
        <p:spPr>
          <a:xfrm>
            <a:off x="1420539" y="3159560"/>
            <a:ext cx="164289" cy="804226"/>
          </a:xfrm>
          <a:prstGeom prst="rect">
            <a:avLst/>
          </a:prstGeom>
        </p:spPr>
        <p:txBody>
          <a:bodyPr wrap="square" lIns="0" tIns="0" rIns="0" bIns="0" rtlCol="0">
            <a:noAutofit/>
          </a:bodyPr>
          <a:lstStyle/>
          <a:p>
            <a:pPr marL="13141">
              <a:lnSpc>
                <a:spcPts val="2323"/>
              </a:lnSpc>
              <a:spcBef>
                <a:spcPts val="116"/>
              </a:spcBef>
            </a:pPr>
            <a:r>
              <a:rPr sz="2173" dirty="0">
                <a:latin typeface="Arial"/>
                <a:cs typeface="Arial"/>
              </a:rPr>
              <a:t>•</a:t>
            </a:r>
            <a:endParaRPr sz="2173">
              <a:latin typeface="Arial"/>
              <a:cs typeface="Arial"/>
            </a:endParaRPr>
          </a:p>
          <a:p>
            <a:pPr marL="13141">
              <a:lnSpc>
                <a:spcPct val="95825"/>
              </a:lnSpc>
              <a:spcBef>
                <a:spcPts val="1337"/>
              </a:spcBef>
            </a:pPr>
            <a:r>
              <a:rPr sz="2173" dirty="0">
                <a:latin typeface="Arial"/>
                <a:cs typeface="Arial"/>
              </a:rPr>
              <a:t>•</a:t>
            </a:r>
            <a:endParaRPr sz="2173">
              <a:latin typeface="Arial"/>
              <a:cs typeface="Arial"/>
            </a:endParaRPr>
          </a:p>
        </p:txBody>
      </p:sp>
      <p:sp>
        <p:nvSpPr>
          <p:cNvPr id="6" name="object 6"/>
          <p:cNvSpPr txBox="1"/>
          <p:nvPr/>
        </p:nvSpPr>
        <p:spPr>
          <a:xfrm>
            <a:off x="1420539" y="4983526"/>
            <a:ext cx="164289" cy="302242"/>
          </a:xfrm>
          <a:prstGeom prst="rect">
            <a:avLst/>
          </a:prstGeom>
        </p:spPr>
        <p:txBody>
          <a:bodyPr wrap="square" lIns="0" tIns="0" rIns="0" bIns="0" rtlCol="0">
            <a:noAutofit/>
          </a:bodyPr>
          <a:lstStyle/>
          <a:p>
            <a:pPr marL="13141">
              <a:lnSpc>
                <a:spcPts val="2323"/>
              </a:lnSpc>
              <a:spcBef>
                <a:spcPts val="116"/>
              </a:spcBef>
            </a:pPr>
            <a:r>
              <a:rPr sz="2173" dirty="0">
                <a:latin typeface="Arial"/>
                <a:cs typeface="Arial"/>
              </a:rPr>
              <a:t>•</a:t>
            </a:r>
            <a:endParaRPr sz="2173">
              <a:latin typeface="Arial"/>
              <a:cs typeface="Arial"/>
            </a:endParaRPr>
          </a:p>
        </p:txBody>
      </p:sp>
      <p:sp>
        <p:nvSpPr>
          <p:cNvPr id="5" name="object 5"/>
          <p:cNvSpPr txBox="1"/>
          <p:nvPr/>
        </p:nvSpPr>
        <p:spPr>
          <a:xfrm>
            <a:off x="1420539" y="5895510"/>
            <a:ext cx="164289" cy="302242"/>
          </a:xfrm>
          <a:prstGeom prst="rect">
            <a:avLst/>
          </a:prstGeom>
        </p:spPr>
        <p:txBody>
          <a:bodyPr wrap="square" lIns="0" tIns="0" rIns="0" bIns="0" rtlCol="0">
            <a:noAutofit/>
          </a:bodyPr>
          <a:lstStyle/>
          <a:p>
            <a:pPr marL="13141">
              <a:lnSpc>
                <a:spcPts val="2323"/>
              </a:lnSpc>
              <a:spcBef>
                <a:spcPts val="116"/>
              </a:spcBef>
            </a:pPr>
            <a:r>
              <a:rPr sz="2173" dirty="0">
                <a:latin typeface="Arial"/>
                <a:cs typeface="Arial"/>
              </a:rPr>
              <a:t>•</a:t>
            </a:r>
            <a:endParaRPr sz="2173">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6</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193738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754380" y="1988820"/>
            <a:ext cx="2650235" cy="582167"/>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701040" y="2171700"/>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3008376" y="451103"/>
            <a:ext cx="3648455" cy="899160"/>
          </a:xfrm>
          <a:prstGeom prst="rect">
            <a:avLst/>
          </a:prstGeom>
          <a:blipFill>
            <a:blip r:embed="rId5" cstate="print"/>
            <a:stretch>
              <a:fillRect/>
            </a:stretch>
          </a:blipFill>
        </p:spPr>
        <p:txBody>
          <a:bodyPr wrap="square" lIns="0" tIns="0" rIns="0" bIns="0" rtlCol="0">
            <a:noAutofit/>
          </a:bodyPr>
          <a:lstStyle/>
          <a:p>
            <a:endParaRPr/>
          </a:p>
        </p:txBody>
      </p:sp>
      <p:sp>
        <p:nvSpPr>
          <p:cNvPr id="14" name="object 14"/>
          <p:cNvSpPr/>
          <p:nvPr/>
        </p:nvSpPr>
        <p:spPr>
          <a:xfrm>
            <a:off x="3340608" y="1176527"/>
            <a:ext cx="2996184" cy="85344"/>
          </a:xfrm>
          <a:prstGeom prst="rect">
            <a:avLst/>
          </a:prstGeom>
          <a:blipFill>
            <a:blip r:embed="rId6" cstate="print"/>
            <a:stretch>
              <a:fillRect/>
            </a:stretch>
          </a:blipFill>
        </p:spPr>
        <p:txBody>
          <a:bodyPr wrap="square" lIns="0" tIns="0" rIns="0" bIns="0" rtlCol="0">
            <a:noAutofit/>
          </a:bodyPr>
          <a:lstStyle/>
          <a:p>
            <a:endParaRPr/>
          </a:p>
        </p:txBody>
      </p:sp>
      <p:sp>
        <p:nvSpPr>
          <p:cNvPr id="15" name="object 15"/>
          <p:cNvSpPr/>
          <p:nvPr/>
        </p:nvSpPr>
        <p:spPr>
          <a:xfrm>
            <a:off x="228600" y="228600"/>
            <a:ext cx="1595882" cy="1590675"/>
          </a:xfrm>
          <a:prstGeom prst="rect">
            <a:avLst/>
          </a:prstGeom>
          <a:blipFill>
            <a:blip r:embed="rId7" cstate="print"/>
            <a:stretch>
              <a:fillRect/>
            </a:stretch>
          </a:blipFill>
        </p:spPr>
        <p:txBody>
          <a:bodyPr wrap="square" lIns="0" tIns="0" rIns="0" bIns="0" rtlCol="0">
            <a:noAutofit/>
          </a:bodyPr>
          <a:lstStyle/>
          <a:p>
            <a:endParaRPr/>
          </a:p>
        </p:txBody>
      </p:sp>
      <p:sp>
        <p:nvSpPr>
          <p:cNvPr id="4" name="object 4"/>
          <p:cNvSpPr txBox="1"/>
          <p:nvPr/>
        </p:nvSpPr>
        <p:spPr>
          <a:xfrm>
            <a:off x="3341370" y="734197"/>
            <a:ext cx="3026268"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Applications</a:t>
            </a:r>
            <a:endParaRPr sz="4400">
              <a:latin typeface="Candara"/>
              <a:cs typeface="Candara"/>
            </a:endParaRPr>
          </a:p>
        </p:txBody>
      </p:sp>
      <p:sp>
        <p:nvSpPr>
          <p:cNvPr id="3" name="object 3"/>
          <p:cNvSpPr txBox="1"/>
          <p:nvPr/>
        </p:nvSpPr>
        <p:spPr>
          <a:xfrm>
            <a:off x="962660" y="2165763"/>
            <a:ext cx="7373367" cy="3880401"/>
          </a:xfrm>
          <a:prstGeom prst="rect">
            <a:avLst/>
          </a:prstGeom>
        </p:spPr>
        <p:txBody>
          <a:bodyPr wrap="square" lIns="0" tIns="0" rIns="0" bIns="0" rtlCol="0">
            <a:noAutofit/>
          </a:bodyPr>
          <a:lstStyle/>
          <a:p>
            <a:pPr marL="12700" marR="52412">
              <a:lnSpc>
                <a:spcPts val="2880"/>
              </a:lnSpc>
              <a:spcBef>
                <a:spcPts val="144"/>
              </a:spcBef>
            </a:pPr>
            <a:r>
              <a:rPr sz="4200" spc="0" baseline="3900" dirty="0">
                <a:solidFill>
                  <a:srgbClr val="FF0000"/>
                </a:solidFill>
                <a:latin typeface="Candara"/>
                <a:cs typeface="Candara"/>
              </a:rPr>
              <a:t>Em</a:t>
            </a:r>
            <a:r>
              <a:rPr sz="4200" spc="-9" baseline="3900" dirty="0">
                <a:solidFill>
                  <a:srgbClr val="FF0000"/>
                </a:solidFill>
                <a:latin typeface="Candara"/>
                <a:cs typeface="Candara"/>
              </a:rPr>
              <a:t>a</a:t>
            </a:r>
            <a:r>
              <a:rPr sz="4200" spc="0" baseline="3900" dirty="0">
                <a:solidFill>
                  <a:srgbClr val="FF0000"/>
                </a:solidFill>
                <a:latin typeface="Candara"/>
                <a:cs typeface="Candara"/>
              </a:rPr>
              <a:t>il s</a:t>
            </a:r>
            <a:r>
              <a:rPr sz="4200" spc="4" baseline="3900" dirty="0">
                <a:solidFill>
                  <a:srgbClr val="FF0000"/>
                </a:solidFill>
                <a:latin typeface="Candara"/>
                <a:cs typeface="Candara"/>
              </a:rPr>
              <a:t>e</a:t>
            </a:r>
            <a:r>
              <a:rPr sz="4200" spc="0" baseline="3900" dirty="0">
                <a:solidFill>
                  <a:srgbClr val="FF0000"/>
                </a:solidFill>
                <a:latin typeface="Candara"/>
                <a:cs typeface="Candara"/>
              </a:rPr>
              <a:t>rvices:</a:t>
            </a:r>
            <a:endParaRPr sz="2800">
              <a:latin typeface="Candara"/>
              <a:cs typeface="Candara"/>
            </a:endParaRPr>
          </a:p>
          <a:p>
            <a:pPr marL="12700">
              <a:lnSpc>
                <a:spcPct val="99995"/>
              </a:lnSpc>
              <a:spcBef>
                <a:spcPts val="515"/>
              </a:spcBef>
            </a:pPr>
            <a:r>
              <a:rPr sz="2800" b="1" spc="0" dirty="0">
                <a:solidFill>
                  <a:srgbClr val="3D3C2C"/>
                </a:solidFill>
                <a:latin typeface="Candara"/>
                <a:cs typeface="Candara"/>
              </a:rPr>
              <a:t>CAPT</a:t>
            </a:r>
            <a:r>
              <a:rPr sz="2800" b="1" spc="9" dirty="0">
                <a:solidFill>
                  <a:srgbClr val="3D3C2C"/>
                </a:solidFill>
                <a:latin typeface="Candara"/>
                <a:cs typeface="Candara"/>
              </a:rPr>
              <a:t>C</a:t>
            </a:r>
            <a:r>
              <a:rPr sz="2800" b="1" spc="0" dirty="0">
                <a:solidFill>
                  <a:srgbClr val="3D3C2C"/>
                </a:solidFill>
                <a:latin typeface="Candara"/>
                <a:cs typeface="Candara"/>
              </a:rPr>
              <a:t>HAs</a:t>
            </a:r>
            <a:r>
              <a:rPr sz="2800" b="1" spc="-126" dirty="0">
                <a:solidFill>
                  <a:srgbClr val="3D3C2C"/>
                </a:solidFill>
                <a:latin typeface="Candara"/>
                <a:cs typeface="Candara"/>
              </a:rPr>
              <a:t> </a:t>
            </a:r>
            <a:r>
              <a:rPr sz="2800" b="1" spc="0" dirty="0">
                <a:solidFill>
                  <a:srgbClr val="3D3C2C"/>
                </a:solidFill>
                <a:latin typeface="Candara"/>
                <a:cs typeface="Candara"/>
              </a:rPr>
              <a:t>are</a:t>
            </a:r>
            <a:r>
              <a:rPr sz="2800" b="1" spc="-28" dirty="0">
                <a:solidFill>
                  <a:srgbClr val="3D3C2C"/>
                </a:solidFill>
                <a:latin typeface="Candara"/>
                <a:cs typeface="Candara"/>
              </a:rPr>
              <a:t> </a:t>
            </a:r>
            <a:r>
              <a:rPr sz="2800" b="1" spc="0" dirty="0">
                <a:solidFill>
                  <a:srgbClr val="3D3C2C"/>
                </a:solidFill>
                <a:latin typeface="Candara"/>
                <a:cs typeface="Candara"/>
              </a:rPr>
              <a:t>used</a:t>
            </a:r>
            <a:r>
              <a:rPr sz="2800" b="1" spc="-41" dirty="0">
                <a:solidFill>
                  <a:srgbClr val="3D3C2C"/>
                </a:solidFill>
                <a:latin typeface="Candara"/>
                <a:cs typeface="Candara"/>
              </a:rPr>
              <a:t> </a:t>
            </a:r>
            <a:r>
              <a:rPr sz="2800" b="1" spc="0" dirty="0">
                <a:solidFill>
                  <a:srgbClr val="3D3C2C"/>
                </a:solidFill>
                <a:latin typeface="Candara"/>
                <a:cs typeface="Candara"/>
              </a:rPr>
              <a:t>in</a:t>
            </a:r>
            <a:r>
              <a:rPr sz="2800" b="1" spc="-7" dirty="0">
                <a:solidFill>
                  <a:srgbClr val="3D3C2C"/>
                </a:solidFill>
                <a:latin typeface="Candara"/>
                <a:cs typeface="Candara"/>
              </a:rPr>
              <a:t> </a:t>
            </a:r>
            <a:r>
              <a:rPr sz="2800" b="1" spc="0" dirty="0">
                <a:solidFill>
                  <a:srgbClr val="3D3C2C"/>
                </a:solidFill>
                <a:latin typeface="Candara"/>
                <a:cs typeface="Candara"/>
              </a:rPr>
              <a:t>attempts</a:t>
            </a:r>
            <a:r>
              <a:rPr sz="2800" b="1" spc="-109" dirty="0">
                <a:solidFill>
                  <a:srgbClr val="3D3C2C"/>
                </a:solidFill>
                <a:latin typeface="Candara"/>
                <a:cs typeface="Candara"/>
              </a:rPr>
              <a:t> </a:t>
            </a:r>
            <a:r>
              <a:rPr sz="2800" b="1" spc="0" dirty="0">
                <a:solidFill>
                  <a:srgbClr val="3D3C2C"/>
                </a:solidFill>
                <a:latin typeface="Candara"/>
                <a:cs typeface="Candara"/>
              </a:rPr>
              <a:t>to prevent automated</a:t>
            </a:r>
            <a:r>
              <a:rPr sz="2800" b="1" spc="-131" dirty="0">
                <a:solidFill>
                  <a:srgbClr val="3D3C2C"/>
                </a:solidFill>
                <a:latin typeface="Candara"/>
                <a:cs typeface="Candara"/>
              </a:rPr>
              <a:t> </a:t>
            </a:r>
            <a:r>
              <a:rPr sz="2800" b="1" spc="0" dirty="0">
                <a:solidFill>
                  <a:srgbClr val="3D3C2C"/>
                </a:solidFill>
                <a:latin typeface="Candara"/>
                <a:cs typeface="Candara"/>
              </a:rPr>
              <a:t>software</a:t>
            </a:r>
            <a:r>
              <a:rPr sz="2800" b="1" spc="-108" dirty="0">
                <a:solidFill>
                  <a:srgbClr val="3D3C2C"/>
                </a:solidFill>
                <a:latin typeface="Candara"/>
                <a:cs typeface="Candara"/>
              </a:rPr>
              <a:t> </a:t>
            </a:r>
            <a:r>
              <a:rPr sz="2800" b="1" spc="0" dirty="0">
                <a:solidFill>
                  <a:srgbClr val="3D3C2C"/>
                </a:solidFill>
                <a:latin typeface="Candara"/>
                <a:cs typeface="Candara"/>
              </a:rPr>
              <a:t>from</a:t>
            </a:r>
            <a:r>
              <a:rPr sz="2800" b="1" spc="-49" dirty="0">
                <a:solidFill>
                  <a:srgbClr val="3D3C2C"/>
                </a:solidFill>
                <a:latin typeface="Candara"/>
                <a:cs typeface="Candara"/>
              </a:rPr>
              <a:t> </a:t>
            </a:r>
            <a:r>
              <a:rPr sz="2800" b="1" spc="0" dirty="0">
                <a:solidFill>
                  <a:srgbClr val="3D3C2C"/>
                </a:solidFill>
                <a:latin typeface="Candara"/>
                <a:cs typeface="Candara"/>
              </a:rPr>
              <a:t>p</a:t>
            </a:r>
            <a:r>
              <a:rPr sz="2800" b="1" spc="-9" dirty="0">
                <a:solidFill>
                  <a:srgbClr val="3D3C2C"/>
                </a:solidFill>
                <a:latin typeface="Candara"/>
                <a:cs typeface="Candara"/>
              </a:rPr>
              <a:t>e</a:t>
            </a:r>
            <a:r>
              <a:rPr sz="2800" b="1" spc="0" dirty="0">
                <a:solidFill>
                  <a:srgbClr val="3D3C2C"/>
                </a:solidFill>
                <a:latin typeface="Candara"/>
                <a:cs typeface="Candara"/>
              </a:rPr>
              <a:t>rforming</a:t>
            </a:r>
            <a:r>
              <a:rPr sz="2800" b="1" spc="-128" dirty="0">
                <a:solidFill>
                  <a:srgbClr val="3D3C2C"/>
                </a:solidFill>
                <a:latin typeface="Candara"/>
                <a:cs typeface="Candara"/>
              </a:rPr>
              <a:t> </a:t>
            </a:r>
            <a:r>
              <a:rPr sz="2800" b="1" spc="0" dirty="0">
                <a:solidFill>
                  <a:srgbClr val="3D3C2C"/>
                </a:solidFill>
                <a:latin typeface="Candara"/>
                <a:cs typeface="Candara"/>
              </a:rPr>
              <a:t>actions which</a:t>
            </a:r>
            <a:r>
              <a:rPr sz="2800" b="1" spc="-72" dirty="0">
                <a:solidFill>
                  <a:srgbClr val="3D3C2C"/>
                </a:solidFill>
                <a:latin typeface="Candara"/>
                <a:cs typeface="Candara"/>
              </a:rPr>
              <a:t> </a:t>
            </a:r>
            <a:r>
              <a:rPr sz="2800" b="1" spc="0" dirty="0">
                <a:solidFill>
                  <a:srgbClr val="3D3C2C"/>
                </a:solidFill>
                <a:latin typeface="Candara"/>
                <a:cs typeface="Candara"/>
              </a:rPr>
              <a:t>de</a:t>
            </a:r>
            <a:r>
              <a:rPr sz="2800" b="1" spc="-9" dirty="0">
                <a:solidFill>
                  <a:srgbClr val="3D3C2C"/>
                </a:solidFill>
                <a:latin typeface="Candara"/>
                <a:cs typeface="Candara"/>
              </a:rPr>
              <a:t>g</a:t>
            </a:r>
            <a:r>
              <a:rPr sz="2800" b="1" spc="0" dirty="0">
                <a:solidFill>
                  <a:srgbClr val="3D3C2C"/>
                </a:solidFill>
                <a:latin typeface="Candara"/>
                <a:cs typeface="Candara"/>
              </a:rPr>
              <a:t>rade</a:t>
            </a:r>
            <a:r>
              <a:rPr sz="2800" b="1" spc="-79" dirty="0">
                <a:solidFill>
                  <a:srgbClr val="3D3C2C"/>
                </a:solidFill>
                <a:latin typeface="Candara"/>
                <a:cs typeface="Candara"/>
              </a:rPr>
              <a:t> </a:t>
            </a:r>
            <a:r>
              <a:rPr sz="2800" b="1" spc="0" dirty="0">
                <a:solidFill>
                  <a:srgbClr val="3D3C2C"/>
                </a:solidFill>
                <a:latin typeface="Candara"/>
                <a:cs typeface="Candara"/>
              </a:rPr>
              <a:t>the</a:t>
            </a:r>
            <a:r>
              <a:rPr sz="2800" b="1" spc="-24" dirty="0">
                <a:solidFill>
                  <a:srgbClr val="3D3C2C"/>
                </a:solidFill>
                <a:latin typeface="Candara"/>
                <a:cs typeface="Candara"/>
              </a:rPr>
              <a:t> </a:t>
            </a:r>
            <a:r>
              <a:rPr sz="2800" b="1" spc="0" dirty="0">
                <a:solidFill>
                  <a:srgbClr val="3D3C2C"/>
                </a:solidFill>
                <a:latin typeface="Candara"/>
                <a:cs typeface="Candara"/>
              </a:rPr>
              <a:t>qu</a:t>
            </a:r>
            <a:r>
              <a:rPr sz="2800" b="1" spc="-4" dirty="0">
                <a:solidFill>
                  <a:srgbClr val="3D3C2C"/>
                </a:solidFill>
                <a:latin typeface="Candara"/>
                <a:cs typeface="Candara"/>
              </a:rPr>
              <a:t>a</a:t>
            </a:r>
            <a:r>
              <a:rPr sz="2800" b="1" spc="0" dirty="0">
                <a:solidFill>
                  <a:srgbClr val="3D3C2C"/>
                </a:solidFill>
                <a:latin typeface="Candara"/>
                <a:cs typeface="Candara"/>
              </a:rPr>
              <a:t>lity</a:t>
            </a:r>
            <a:r>
              <a:rPr sz="2800" b="1" spc="-62" dirty="0">
                <a:solidFill>
                  <a:srgbClr val="3D3C2C"/>
                </a:solidFill>
                <a:latin typeface="Candara"/>
                <a:cs typeface="Candara"/>
              </a:rPr>
              <a:t> </a:t>
            </a:r>
            <a:r>
              <a:rPr sz="2800" b="1" spc="0" dirty="0">
                <a:solidFill>
                  <a:srgbClr val="3D3C2C"/>
                </a:solidFill>
                <a:latin typeface="Candara"/>
                <a:cs typeface="Candara"/>
              </a:rPr>
              <a:t>of</a:t>
            </a:r>
            <a:r>
              <a:rPr sz="2800" b="1" spc="9" dirty="0">
                <a:solidFill>
                  <a:srgbClr val="3D3C2C"/>
                </a:solidFill>
                <a:latin typeface="Candara"/>
                <a:cs typeface="Candara"/>
              </a:rPr>
              <a:t> </a:t>
            </a:r>
            <a:r>
              <a:rPr sz="2800" b="1" spc="0" dirty="0">
                <a:solidFill>
                  <a:srgbClr val="3D3C2C"/>
                </a:solidFill>
                <a:latin typeface="Candara"/>
                <a:cs typeface="Candara"/>
              </a:rPr>
              <a:t>service</a:t>
            </a:r>
            <a:r>
              <a:rPr sz="2800" b="1" spc="-59" dirty="0">
                <a:solidFill>
                  <a:srgbClr val="3D3C2C"/>
                </a:solidFill>
                <a:latin typeface="Candara"/>
                <a:cs typeface="Candara"/>
              </a:rPr>
              <a:t> </a:t>
            </a:r>
            <a:r>
              <a:rPr sz="2800" b="1" spc="0" dirty="0">
                <a:solidFill>
                  <a:srgbClr val="3D3C2C"/>
                </a:solidFill>
                <a:latin typeface="Candara"/>
                <a:cs typeface="Candara"/>
              </a:rPr>
              <a:t>of</a:t>
            </a:r>
            <a:r>
              <a:rPr sz="2800" b="1" spc="9" dirty="0">
                <a:solidFill>
                  <a:srgbClr val="3D3C2C"/>
                </a:solidFill>
                <a:latin typeface="Candara"/>
                <a:cs typeface="Candara"/>
              </a:rPr>
              <a:t> </a:t>
            </a:r>
            <a:r>
              <a:rPr sz="2800" b="1" spc="0" dirty="0">
                <a:solidFill>
                  <a:srgbClr val="3D3C2C"/>
                </a:solidFill>
                <a:latin typeface="Candara"/>
                <a:cs typeface="Candara"/>
              </a:rPr>
              <a:t>a</a:t>
            </a:r>
            <a:r>
              <a:rPr sz="2800" b="1" spc="-13" dirty="0">
                <a:solidFill>
                  <a:srgbClr val="3D3C2C"/>
                </a:solidFill>
                <a:latin typeface="Candara"/>
                <a:cs typeface="Candara"/>
              </a:rPr>
              <a:t> </a:t>
            </a:r>
            <a:r>
              <a:rPr sz="2800" b="1" spc="0" dirty="0">
                <a:solidFill>
                  <a:srgbClr val="3D3C2C"/>
                </a:solidFill>
                <a:latin typeface="Candara"/>
                <a:cs typeface="Candara"/>
              </a:rPr>
              <a:t>given system,</a:t>
            </a:r>
            <a:r>
              <a:rPr sz="2800" b="1" spc="9" dirty="0">
                <a:solidFill>
                  <a:srgbClr val="3D3C2C"/>
                </a:solidFill>
                <a:latin typeface="Candara"/>
                <a:cs typeface="Candara"/>
              </a:rPr>
              <a:t>w</a:t>
            </a:r>
            <a:r>
              <a:rPr sz="2800" b="1" spc="0" dirty="0">
                <a:solidFill>
                  <a:srgbClr val="3D3C2C"/>
                </a:solidFill>
                <a:latin typeface="Candara"/>
                <a:cs typeface="Candara"/>
              </a:rPr>
              <a:t>hether</a:t>
            </a:r>
            <a:r>
              <a:rPr sz="2800" b="1" spc="-199" dirty="0">
                <a:solidFill>
                  <a:srgbClr val="3D3C2C"/>
                </a:solidFill>
                <a:latin typeface="Candara"/>
                <a:cs typeface="Candara"/>
              </a:rPr>
              <a:t> </a:t>
            </a:r>
            <a:r>
              <a:rPr sz="2800" b="1" spc="0" dirty="0">
                <a:solidFill>
                  <a:srgbClr val="3D3C2C"/>
                </a:solidFill>
                <a:latin typeface="Candara"/>
                <a:cs typeface="Candara"/>
              </a:rPr>
              <a:t>due</a:t>
            </a:r>
            <a:r>
              <a:rPr sz="2800" b="1" spc="-34" dirty="0">
                <a:solidFill>
                  <a:srgbClr val="3D3C2C"/>
                </a:solidFill>
                <a:latin typeface="Candara"/>
                <a:cs typeface="Candara"/>
              </a:rPr>
              <a:t> </a:t>
            </a:r>
            <a:r>
              <a:rPr sz="2800" b="1" spc="0" dirty="0">
                <a:solidFill>
                  <a:srgbClr val="3D3C2C"/>
                </a:solidFill>
                <a:latin typeface="Candara"/>
                <a:cs typeface="Candara"/>
              </a:rPr>
              <a:t>to </a:t>
            </a:r>
            <a:r>
              <a:rPr sz="2800" b="1" spc="-9" dirty="0">
                <a:solidFill>
                  <a:srgbClr val="3D3C2C"/>
                </a:solidFill>
                <a:latin typeface="Candara"/>
                <a:cs typeface="Candara"/>
              </a:rPr>
              <a:t>a</a:t>
            </a:r>
            <a:r>
              <a:rPr sz="2800" b="1" spc="0" dirty="0">
                <a:solidFill>
                  <a:srgbClr val="3D3C2C"/>
                </a:solidFill>
                <a:latin typeface="Candara"/>
                <a:cs typeface="Candara"/>
              </a:rPr>
              <a:t>buse</a:t>
            </a:r>
            <a:r>
              <a:rPr sz="2800" b="1" spc="-45" dirty="0">
                <a:solidFill>
                  <a:srgbClr val="3D3C2C"/>
                </a:solidFill>
                <a:latin typeface="Candara"/>
                <a:cs typeface="Candara"/>
              </a:rPr>
              <a:t> </a:t>
            </a:r>
            <a:r>
              <a:rPr sz="2800" b="1" spc="0" dirty="0">
                <a:solidFill>
                  <a:srgbClr val="3D3C2C"/>
                </a:solidFill>
                <a:latin typeface="Candara"/>
                <a:cs typeface="Candara"/>
              </a:rPr>
              <a:t>or</a:t>
            </a:r>
            <a:r>
              <a:rPr sz="2800" b="1" spc="-26" dirty="0">
                <a:solidFill>
                  <a:srgbClr val="3D3C2C"/>
                </a:solidFill>
                <a:latin typeface="Candara"/>
                <a:cs typeface="Candara"/>
              </a:rPr>
              <a:t> </a:t>
            </a:r>
            <a:r>
              <a:rPr sz="2800" b="1" spc="4" dirty="0">
                <a:solidFill>
                  <a:srgbClr val="3D3C2C"/>
                </a:solidFill>
                <a:latin typeface="Candara"/>
                <a:cs typeface="Candara"/>
              </a:rPr>
              <a:t>r</a:t>
            </a:r>
            <a:r>
              <a:rPr sz="2800" b="1" spc="0" dirty="0">
                <a:solidFill>
                  <a:srgbClr val="3D3C2C"/>
                </a:solidFill>
                <a:latin typeface="Candara"/>
                <a:cs typeface="Candara"/>
              </a:rPr>
              <a:t>esource ex</a:t>
            </a:r>
            <a:r>
              <a:rPr sz="2800" b="1" spc="-9" dirty="0">
                <a:solidFill>
                  <a:srgbClr val="3D3C2C"/>
                </a:solidFill>
                <a:latin typeface="Candara"/>
                <a:cs typeface="Candara"/>
              </a:rPr>
              <a:t>p</a:t>
            </a:r>
            <a:r>
              <a:rPr sz="2800" b="1" spc="0" dirty="0">
                <a:solidFill>
                  <a:srgbClr val="3D3C2C"/>
                </a:solidFill>
                <a:latin typeface="Candara"/>
                <a:cs typeface="Candara"/>
              </a:rPr>
              <a:t>enditure.</a:t>
            </a:r>
            <a:r>
              <a:rPr sz="2800" b="1" spc="-153" dirty="0">
                <a:solidFill>
                  <a:srgbClr val="3D3C2C"/>
                </a:solidFill>
                <a:latin typeface="Candara"/>
                <a:cs typeface="Candara"/>
              </a:rPr>
              <a:t> </a:t>
            </a:r>
            <a:r>
              <a:rPr sz="2800" b="1" spc="9" dirty="0">
                <a:solidFill>
                  <a:srgbClr val="3D3C2C"/>
                </a:solidFill>
                <a:latin typeface="Candara"/>
                <a:cs typeface="Candara"/>
              </a:rPr>
              <a:t>C</a:t>
            </a:r>
            <a:r>
              <a:rPr sz="2800" b="1" spc="0" dirty="0">
                <a:solidFill>
                  <a:srgbClr val="3D3C2C"/>
                </a:solidFill>
                <a:latin typeface="Candara"/>
                <a:cs typeface="Candara"/>
              </a:rPr>
              <a:t>APTCHAs</a:t>
            </a:r>
            <a:r>
              <a:rPr sz="2800" b="1" spc="-101" dirty="0">
                <a:solidFill>
                  <a:srgbClr val="3D3C2C"/>
                </a:solidFill>
                <a:latin typeface="Candara"/>
                <a:cs typeface="Candara"/>
              </a:rPr>
              <a:t> </a:t>
            </a:r>
            <a:r>
              <a:rPr sz="2800" b="1" spc="0" dirty="0">
                <a:solidFill>
                  <a:srgbClr val="3D3C2C"/>
                </a:solidFill>
                <a:latin typeface="Candara"/>
                <a:cs typeface="Candara"/>
              </a:rPr>
              <a:t>can</a:t>
            </a:r>
            <a:r>
              <a:rPr sz="2800" b="1" spc="-41" dirty="0">
                <a:solidFill>
                  <a:srgbClr val="3D3C2C"/>
                </a:solidFill>
                <a:latin typeface="Candara"/>
                <a:cs typeface="Candara"/>
              </a:rPr>
              <a:t> </a:t>
            </a:r>
            <a:r>
              <a:rPr sz="2800" b="1" spc="0" dirty="0">
                <a:solidFill>
                  <a:srgbClr val="3D3C2C"/>
                </a:solidFill>
                <a:latin typeface="Candara"/>
                <a:cs typeface="Candara"/>
              </a:rPr>
              <a:t>be</a:t>
            </a:r>
            <a:r>
              <a:rPr sz="2800" b="1" spc="-19" dirty="0">
                <a:solidFill>
                  <a:srgbClr val="3D3C2C"/>
                </a:solidFill>
                <a:latin typeface="Candara"/>
                <a:cs typeface="Candara"/>
              </a:rPr>
              <a:t> </a:t>
            </a:r>
            <a:r>
              <a:rPr sz="2800" b="1" spc="0" dirty="0">
                <a:solidFill>
                  <a:srgbClr val="3D3C2C"/>
                </a:solidFill>
                <a:latin typeface="Candara"/>
                <a:cs typeface="Candara"/>
              </a:rPr>
              <a:t>de</a:t>
            </a:r>
            <a:r>
              <a:rPr sz="2800" b="1" spc="-9" dirty="0">
                <a:solidFill>
                  <a:srgbClr val="3D3C2C"/>
                </a:solidFill>
                <a:latin typeface="Candara"/>
                <a:cs typeface="Candara"/>
              </a:rPr>
              <a:t>p</a:t>
            </a:r>
            <a:r>
              <a:rPr sz="2800" b="1" spc="0" dirty="0">
                <a:solidFill>
                  <a:srgbClr val="3D3C2C"/>
                </a:solidFill>
                <a:latin typeface="Candara"/>
                <a:cs typeface="Candara"/>
              </a:rPr>
              <a:t>loyed</a:t>
            </a:r>
            <a:r>
              <a:rPr sz="2800" b="1" spc="-66" dirty="0">
                <a:solidFill>
                  <a:srgbClr val="3D3C2C"/>
                </a:solidFill>
                <a:latin typeface="Candara"/>
                <a:cs typeface="Candara"/>
              </a:rPr>
              <a:t> </a:t>
            </a:r>
            <a:r>
              <a:rPr sz="2800" b="1" spc="0" dirty="0">
                <a:solidFill>
                  <a:srgbClr val="3D3C2C"/>
                </a:solidFill>
                <a:latin typeface="Candara"/>
                <a:cs typeface="Candara"/>
              </a:rPr>
              <a:t>to protect</a:t>
            </a:r>
            <a:r>
              <a:rPr sz="2800" b="1" spc="-89" dirty="0">
                <a:solidFill>
                  <a:srgbClr val="3D3C2C"/>
                </a:solidFill>
                <a:latin typeface="Candara"/>
                <a:cs typeface="Candara"/>
              </a:rPr>
              <a:t> </a:t>
            </a:r>
            <a:r>
              <a:rPr sz="2800" b="1" spc="0" dirty="0">
                <a:solidFill>
                  <a:srgbClr val="3D3C2C"/>
                </a:solidFill>
                <a:latin typeface="Candara"/>
                <a:cs typeface="Candara"/>
              </a:rPr>
              <a:t>sys</a:t>
            </a:r>
            <a:r>
              <a:rPr sz="2800" b="1" spc="9" dirty="0">
                <a:solidFill>
                  <a:srgbClr val="3D3C2C"/>
                </a:solidFill>
                <a:latin typeface="Candara"/>
                <a:cs typeface="Candara"/>
              </a:rPr>
              <a:t>t</a:t>
            </a:r>
            <a:r>
              <a:rPr sz="2800" b="1" spc="0" dirty="0">
                <a:solidFill>
                  <a:srgbClr val="3D3C2C"/>
                </a:solidFill>
                <a:latin typeface="Candara"/>
                <a:cs typeface="Candara"/>
              </a:rPr>
              <a:t>ems</a:t>
            </a:r>
            <a:r>
              <a:rPr sz="2800" b="1" spc="-96" dirty="0">
                <a:solidFill>
                  <a:srgbClr val="3D3C2C"/>
                </a:solidFill>
                <a:latin typeface="Candara"/>
                <a:cs typeface="Candara"/>
              </a:rPr>
              <a:t> </a:t>
            </a:r>
            <a:r>
              <a:rPr sz="2800" b="1" spc="4" dirty="0">
                <a:solidFill>
                  <a:srgbClr val="3D3C2C"/>
                </a:solidFill>
                <a:latin typeface="Candara"/>
                <a:cs typeface="Candara"/>
              </a:rPr>
              <a:t>v</a:t>
            </a:r>
            <a:r>
              <a:rPr sz="2800" b="1" spc="0" dirty="0">
                <a:solidFill>
                  <a:srgbClr val="3D3C2C"/>
                </a:solidFill>
                <a:latin typeface="Candara"/>
                <a:cs typeface="Candara"/>
              </a:rPr>
              <a:t>ulner</a:t>
            </a:r>
            <a:r>
              <a:rPr sz="2800" b="1" spc="-9" dirty="0">
                <a:solidFill>
                  <a:srgbClr val="3D3C2C"/>
                </a:solidFill>
                <a:latin typeface="Candara"/>
                <a:cs typeface="Candara"/>
              </a:rPr>
              <a:t>a</a:t>
            </a:r>
            <a:r>
              <a:rPr sz="2800" b="1" spc="0" dirty="0">
                <a:solidFill>
                  <a:srgbClr val="3D3C2C"/>
                </a:solidFill>
                <a:latin typeface="Candara"/>
                <a:cs typeface="Candara"/>
              </a:rPr>
              <a:t>ble</a:t>
            </a:r>
            <a:r>
              <a:rPr sz="2800" b="1" spc="-82" dirty="0">
                <a:solidFill>
                  <a:srgbClr val="3D3C2C"/>
                </a:solidFill>
                <a:latin typeface="Candara"/>
                <a:cs typeface="Candara"/>
              </a:rPr>
              <a:t> </a:t>
            </a:r>
            <a:r>
              <a:rPr sz="2800" b="1" spc="0" dirty="0">
                <a:solidFill>
                  <a:srgbClr val="3D3C2C"/>
                </a:solidFill>
                <a:latin typeface="Candara"/>
                <a:cs typeface="Candara"/>
              </a:rPr>
              <a:t>to</a:t>
            </a:r>
            <a:r>
              <a:rPr sz="2800" b="1" spc="14" dirty="0">
                <a:solidFill>
                  <a:srgbClr val="3D3C2C"/>
                </a:solidFill>
                <a:latin typeface="Candara"/>
                <a:cs typeface="Candara"/>
              </a:rPr>
              <a:t> </a:t>
            </a:r>
            <a:r>
              <a:rPr sz="2800" b="1" spc="-4" dirty="0">
                <a:solidFill>
                  <a:srgbClr val="FF0000"/>
                </a:solidFill>
                <a:latin typeface="Candara"/>
                <a:cs typeface="Candara"/>
              </a:rPr>
              <a:t>e</a:t>
            </a:r>
            <a:r>
              <a:rPr sz="2800" b="1" spc="4" dirty="0">
                <a:solidFill>
                  <a:srgbClr val="FF0000"/>
                </a:solidFill>
                <a:latin typeface="Candara"/>
                <a:cs typeface="Candara"/>
              </a:rPr>
              <a:t>-</a:t>
            </a:r>
            <a:r>
              <a:rPr sz="2800" b="1" spc="0" dirty="0">
                <a:solidFill>
                  <a:srgbClr val="FF0000"/>
                </a:solidFill>
                <a:latin typeface="Candara"/>
                <a:cs typeface="Candara"/>
              </a:rPr>
              <a:t>mail</a:t>
            </a:r>
            <a:r>
              <a:rPr sz="2800" b="1" spc="-50" dirty="0">
                <a:solidFill>
                  <a:srgbClr val="FF0000"/>
                </a:solidFill>
                <a:latin typeface="Candara"/>
                <a:cs typeface="Candara"/>
              </a:rPr>
              <a:t> </a:t>
            </a:r>
            <a:r>
              <a:rPr sz="2800" b="1" spc="0" dirty="0">
                <a:solidFill>
                  <a:srgbClr val="FF0000"/>
                </a:solidFill>
                <a:latin typeface="Candara"/>
                <a:cs typeface="Candara"/>
              </a:rPr>
              <a:t>spam</a:t>
            </a:r>
            <a:r>
              <a:rPr sz="2800" b="1" spc="0" dirty="0">
                <a:solidFill>
                  <a:srgbClr val="3D3C2C"/>
                </a:solidFill>
                <a:latin typeface="Candara"/>
                <a:cs typeface="Candara"/>
              </a:rPr>
              <a:t>,</a:t>
            </a:r>
            <a:r>
              <a:rPr sz="2800" b="1" spc="-54" dirty="0">
                <a:solidFill>
                  <a:srgbClr val="3D3C2C"/>
                </a:solidFill>
                <a:latin typeface="Candara"/>
                <a:cs typeface="Candara"/>
              </a:rPr>
              <a:t> </a:t>
            </a:r>
            <a:r>
              <a:rPr sz="2800" b="1" spc="0" dirty="0">
                <a:solidFill>
                  <a:srgbClr val="3D3C2C"/>
                </a:solidFill>
                <a:latin typeface="Candara"/>
                <a:cs typeface="Candara"/>
              </a:rPr>
              <a:t>such as the</a:t>
            </a:r>
            <a:r>
              <a:rPr sz="2800" b="1" spc="9" dirty="0">
                <a:solidFill>
                  <a:srgbClr val="3D3C2C"/>
                </a:solidFill>
                <a:latin typeface="Candara"/>
                <a:cs typeface="Candara"/>
              </a:rPr>
              <a:t> </a:t>
            </a:r>
            <a:r>
              <a:rPr sz="2800" b="1" spc="0" dirty="0">
                <a:solidFill>
                  <a:srgbClr val="FF0000"/>
                </a:solidFill>
                <a:latin typeface="Candara"/>
                <a:cs typeface="Candara"/>
              </a:rPr>
              <a:t>webm</a:t>
            </a:r>
            <a:r>
              <a:rPr sz="2800" b="1" spc="-14" dirty="0">
                <a:solidFill>
                  <a:srgbClr val="FF0000"/>
                </a:solidFill>
                <a:latin typeface="Candara"/>
                <a:cs typeface="Candara"/>
              </a:rPr>
              <a:t>a</a:t>
            </a:r>
            <a:r>
              <a:rPr sz="2800" b="1" spc="0" dirty="0">
                <a:solidFill>
                  <a:srgbClr val="FF0000"/>
                </a:solidFill>
                <a:latin typeface="Candara"/>
                <a:cs typeface="Candara"/>
              </a:rPr>
              <a:t>il</a:t>
            </a:r>
            <a:r>
              <a:rPr sz="2800" b="1" spc="-68" dirty="0">
                <a:solidFill>
                  <a:srgbClr val="FF0000"/>
                </a:solidFill>
                <a:latin typeface="Candara"/>
                <a:cs typeface="Candara"/>
              </a:rPr>
              <a:t> </a:t>
            </a:r>
            <a:r>
              <a:rPr sz="2800" b="1" spc="0" dirty="0">
                <a:solidFill>
                  <a:srgbClr val="3D3C2C"/>
                </a:solidFill>
                <a:latin typeface="Candara"/>
                <a:cs typeface="Candara"/>
              </a:rPr>
              <a:t>services</a:t>
            </a:r>
            <a:endParaRPr sz="2800">
              <a:latin typeface="Candara"/>
              <a:cs typeface="Candara"/>
            </a:endParaRPr>
          </a:p>
          <a:p>
            <a:pPr marL="12700" marR="52412">
              <a:lnSpc>
                <a:spcPts val="3370"/>
              </a:lnSpc>
              <a:spcBef>
                <a:spcPts val="168"/>
              </a:spcBef>
            </a:pPr>
            <a:r>
              <a:rPr sz="4200" b="1" spc="-4" baseline="1950" dirty="0">
                <a:solidFill>
                  <a:srgbClr val="3D3C2C"/>
                </a:solidFill>
                <a:latin typeface="Candara"/>
                <a:cs typeface="Candara"/>
              </a:rPr>
              <a:t>o</a:t>
            </a:r>
            <a:r>
              <a:rPr sz="4200" b="1" spc="0" baseline="1950" dirty="0">
                <a:solidFill>
                  <a:srgbClr val="3D3C2C"/>
                </a:solidFill>
                <a:latin typeface="Candara"/>
                <a:cs typeface="Candara"/>
              </a:rPr>
              <a:t>f</a:t>
            </a:r>
            <a:r>
              <a:rPr sz="4200" b="1" spc="4" baseline="1950" dirty="0">
                <a:solidFill>
                  <a:srgbClr val="3D3C2C"/>
                </a:solidFill>
                <a:latin typeface="Candara"/>
                <a:cs typeface="Candara"/>
              </a:rPr>
              <a:t> </a:t>
            </a:r>
            <a:r>
              <a:rPr sz="4200" b="1" spc="0" baseline="1950" dirty="0">
                <a:solidFill>
                  <a:srgbClr val="FF0000"/>
                </a:solidFill>
                <a:latin typeface="Candara"/>
                <a:cs typeface="Candara"/>
              </a:rPr>
              <a:t>Gmai</a:t>
            </a:r>
            <a:r>
              <a:rPr sz="4200" b="1" spc="-4" baseline="1950" dirty="0">
                <a:solidFill>
                  <a:srgbClr val="FF0000"/>
                </a:solidFill>
                <a:latin typeface="Candara"/>
                <a:cs typeface="Candara"/>
              </a:rPr>
              <a:t>l</a:t>
            </a:r>
            <a:r>
              <a:rPr sz="4200" b="1" spc="0" baseline="1950" dirty="0">
                <a:solidFill>
                  <a:srgbClr val="3D3C2C"/>
                </a:solidFill>
                <a:latin typeface="Candara"/>
                <a:cs typeface="Candara"/>
              </a:rPr>
              <a:t>,</a:t>
            </a:r>
            <a:r>
              <a:rPr sz="4200" b="1" spc="-58" baseline="1950" dirty="0">
                <a:solidFill>
                  <a:srgbClr val="3D3C2C"/>
                </a:solidFill>
                <a:latin typeface="Candara"/>
                <a:cs typeface="Candara"/>
              </a:rPr>
              <a:t> </a:t>
            </a:r>
            <a:r>
              <a:rPr sz="4200" b="1" spc="0" baseline="1950" dirty="0">
                <a:solidFill>
                  <a:srgbClr val="FF0000"/>
                </a:solidFill>
                <a:latin typeface="Candara"/>
                <a:cs typeface="Candara"/>
              </a:rPr>
              <a:t>Hotmail</a:t>
            </a:r>
            <a:r>
              <a:rPr sz="4200" b="1" spc="0" baseline="1950" dirty="0">
                <a:solidFill>
                  <a:srgbClr val="3D3C2C"/>
                </a:solidFill>
                <a:latin typeface="Candara"/>
                <a:cs typeface="Candara"/>
              </a:rPr>
              <a:t>,</a:t>
            </a:r>
            <a:r>
              <a:rPr sz="4200" b="1" spc="-85" baseline="1950" dirty="0">
                <a:solidFill>
                  <a:srgbClr val="3D3C2C"/>
                </a:solidFill>
                <a:latin typeface="Candara"/>
                <a:cs typeface="Candara"/>
              </a:rPr>
              <a:t> </a:t>
            </a:r>
            <a:r>
              <a:rPr sz="4200" b="1" spc="0" baseline="1950" dirty="0">
                <a:solidFill>
                  <a:srgbClr val="3D3C2C"/>
                </a:solidFill>
                <a:latin typeface="Candara"/>
                <a:cs typeface="Candara"/>
              </a:rPr>
              <a:t>and</a:t>
            </a:r>
            <a:r>
              <a:rPr sz="4200" b="1" spc="-29" baseline="1950" dirty="0">
                <a:solidFill>
                  <a:srgbClr val="3D3C2C"/>
                </a:solidFill>
                <a:latin typeface="Candara"/>
                <a:cs typeface="Candara"/>
              </a:rPr>
              <a:t> </a:t>
            </a:r>
            <a:r>
              <a:rPr sz="4200" b="1" spc="-44" baseline="1950" dirty="0">
                <a:solidFill>
                  <a:srgbClr val="FF0000"/>
                </a:solidFill>
                <a:latin typeface="Candara"/>
                <a:cs typeface="Candara"/>
              </a:rPr>
              <a:t>Y</a:t>
            </a:r>
            <a:r>
              <a:rPr sz="4200" b="1" spc="0" baseline="1950" dirty="0">
                <a:solidFill>
                  <a:srgbClr val="FF0000"/>
                </a:solidFill>
                <a:latin typeface="Candara"/>
                <a:cs typeface="Candara"/>
              </a:rPr>
              <a:t>ah</a:t>
            </a:r>
            <a:r>
              <a:rPr sz="4200" b="1" spc="-4" baseline="1950" dirty="0">
                <a:solidFill>
                  <a:srgbClr val="FF0000"/>
                </a:solidFill>
                <a:latin typeface="Candara"/>
                <a:cs typeface="Candara"/>
              </a:rPr>
              <a:t>o</a:t>
            </a:r>
            <a:r>
              <a:rPr sz="4200" b="1" spc="0" baseline="1950" dirty="0">
                <a:solidFill>
                  <a:srgbClr val="FF0000"/>
                </a:solidFill>
                <a:latin typeface="Candara"/>
                <a:cs typeface="Candara"/>
              </a:rPr>
              <a:t>o!</a:t>
            </a:r>
            <a:r>
              <a:rPr sz="4200" b="1" spc="-45" baseline="1950" dirty="0">
                <a:solidFill>
                  <a:srgbClr val="FF0000"/>
                </a:solidFill>
                <a:latin typeface="Candara"/>
                <a:cs typeface="Candara"/>
              </a:rPr>
              <a:t> </a:t>
            </a:r>
            <a:r>
              <a:rPr sz="4200" b="1" spc="0" baseline="1950" dirty="0">
                <a:solidFill>
                  <a:srgbClr val="FF0000"/>
                </a:solidFill>
                <a:latin typeface="Candara"/>
                <a:cs typeface="Candara"/>
              </a:rPr>
              <a:t>M</a:t>
            </a:r>
            <a:r>
              <a:rPr sz="4200" b="1" spc="-9" baseline="1950" dirty="0">
                <a:solidFill>
                  <a:srgbClr val="FF0000"/>
                </a:solidFill>
                <a:latin typeface="Candara"/>
                <a:cs typeface="Candara"/>
              </a:rPr>
              <a:t>a</a:t>
            </a:r>
            <a:r>
              <a:rPr sz="4200" b="1" spc="0" baseline="1950" dirty="0">
                <a:solidFill>
                  <a:srgbClr val="FF0000"/>
                </a:solidFill>
                <a:latin typeface="Candara"/>
                <a:cs typeface="Candara"/>
              </a:rPr>
              <a:t>i</a:t>
            </a:r>
            <a:r>
              <a:rPr sz="4200" b="1" spc="4" baseline="1950" dirty="0">
                <a:solidFill>
                  <a:srgbClr val="FF0000"/>
                </a:solidFill>
                <a:latin typeface="Candara"/>
                <a:cs typeface="Candara"/>
              </a:rPr>
              <a:t>l</a:t>
            </a:r>
            <a:r>
              <a:rPr sz="4200" b="1" spc="4" baseline="1950" dirty="0">
                <a:solidFill>
                  <a:srgbClr val="3D3C2C"/>
                </a:solidFill>
                <a:latin typeface="Candara"/>
                <a:cs typeface="Candara"/>
              </a:rPr>
              <a:t>..</a:t>
            </a:r>
            <a:endParaRPr sz="2800">
              <a:latin typeface="Candara"/>
              <a:cs typeface="Candara"/>
            </a:endParaRPr>
          </a:p>
        </p:txBody>
      </p:sp>
      <p:sp>
        <p:nvSpPr>
          <p:cNvPr id="2" name="object 2"/>
          <p:cNvSpPr txBox="1"/>
          <p:nvPr/>
        </p:nvSpPr>
        <p:spPr>
          <a:xfrm>
            <a:off x="688340" y="2647746"/>
            <a:ext cx="241295" cy="380491"/>
          </a:xfrm>
          <a:prstGeom prst="rect">
            <a:avLst/>
          </a:prstGeom>
        </p:spPr>
        <p:txBody>
          <a:bodyPr wrap="square" lIns="0" tIns="0" rIns="0" bIns="0" rtlCol="0">
            <a:noAutofit/>
          </a:bodyPr>
          <a:lstStyle/>
          <a:p>
            <a:pPr marL="12700">
              <a:lnSpc>
                <a:spcPts val="2955"/>
              </a:lnSpc>
              <a:spcBef>
                <a:spcPts val="147"/>
              </a:spcBef>
            </a:pPr>
            <a:r>
              <a:rPr sz="2800" spc="0" dirty="0">
                <a:solidFill>
                  <a:srgbClr val="93C500"/>
                </a:solidFill>
                <a:latin typeface="Wingdings"/>
                <a:cs typeface="Wingdings"/>
              </a:rPr>
              <a:t></a:t>
            </a:r>
            <a:endParaRPr sz="2800">
              <a:latin typeface="Wingdings"/>
              <a:cs typeface="Wingding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7" name="object 17"/>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8" name="object 18"/>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pPr marR="12700" lvl="0" algn="r">
              <a:lnSpc>
                <a:spcPct val="101725"/>
              </a:lnSpc>
              <a:spcBef>
                <a:spcPts val="1450"/>
              </a:spcBef>
            </a:pPr>
            <a:r>
              <a:rPr lang="en-US" sz="2400" dirty="0">
                <a:solidFill>
                  <a:srgbClr val="BE4D00"/>
                </a:solidFill>
                <a:latin typeface="Candara"/>
                <a:cs typeface="Candara"/>
              </a:rPr>
              <a:t>Cont</a:t>
            </a:r>
            <a:r>
              <a:rPr lang="en-US" sz="2400" spc="4" dirty="0">
                <a:solidFill>
                  <a:srgbClr val="BE4D00"/>
                </a:solidFill>
                <a:latin typeface="Candara"/>
                <a:cs typeface="Candara"/>
              </a:rPr>
              <a:t>i</a:t>
            </a:r>
            <a:r>
              <a:rPr lang="en-US" sz="2400" dirty="0">
                <a:solidFill>
                  <a:srgbClr val="BE4D00"/>
                </a:solidFill>
                <a:latin typeface="Candara"/>
                <a:cs typeface="Candara"/>
              </a:rPr>
              <a:t>n</a:t>
            </a:r>
            <a:r>
              <a:rPr lang="en-US" sz="2400" spc="-4" dirty="0">
                <a:solidFill>
                  <a:srgbClr val="BE4D00"/>
                </a:solidFill>
                <a:latin typeface="Candara"/>
                <a:cs typeface="Candara"/>
              </a:rPr>
              <a:t>u</a:t>
            </a:r>
            <a:r>
              <a:rPr lang="en-US" sz="2400" dirty="0">
                <a:solidFill>
                  <a:srgbClr val="BE4D00"/>
                </a:solidFill>
                <a:latin typeface="Candara"/>
                <a:cs typeface="Candara"/>
              </a:rPr>
              <a:t>es…</a:t>
            </a:r>
            <a:endParaRPr lang="en-US" sz="2400" dirty="0">
              <a:solidFill>
                <a:prstClr val="black"/>
              </a:solidFill>
              <a:latin typeface="Candara"/>
              <a:cs typeface="Candara"/>
            </a:endParaRPr>
          </a:p>
          <a:p>
            <a:endParaRPr dirty="0"/>
          </a:p>
        </p:txBody>
      </p:sp>
      <p:sp>
        <p:nvSpPr>
          <p:cNvPr id="19" name="object 19"/>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20" name="object 20"/>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21" name="object 21"/>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2705100" y="2542032"/>
            <a:ext cx="624839" cy="533400"/>
          </a:xfrm>
          <a:prstGeom prst="rect">
            <a:avLst/>
          </a:prstGeom>
          <a:blipFill>
            <a:blip r:embed="rId3" cstate="print"/>
            <a:stretch>
              <a:fillRect/>
            </a:stretch>
          </a:blipFill>
        </p:spPr>
        <p:txBody>
          <a:bodyPr wrap="square" lIns="0" tIns="0" rIns="0" bIns="0" rtlCol="0">
            <a:noAutofit/>
          </a:bodyPr>
          <a:lstStyle/>
          <a:p>
            <a:endParaRPr/>
          </a:p>
        </p:txBody>
      </p:sp>
      <p:sp>
        <p:nvSpPr>
          <p:cNvPr id="23" name="object 23"/>
          <p:cNvSpPr/>
          <p:nvPr/>
        </p:nvSpPr>
        <p:spPr>
          <a:xfrm>
            <a:off x="2898648" y="2967228"/>
            <a:ext cx="262127" cy="82296"/>
          </a:xfrm>
          <a:prstGeom prst="rect">
            <a:avLst/>
          </a:prstGeom>
          <a:blipFill>
            <a:blip r:embed="rId4" cstate="print"/>
            <a:stretch>
              <a:fillRect/>
            </a:stretch>
          </a:blipFill>
        </p:spPr>
        <p:txBody>
          <a:bodyPr wrap="square" lIns="0" tIns="0" rIns="0" bIns="0" rtlCol="0">
            <a:noAutofit/>
          </a:bodyPr>
          <a:lstStyle/>
          <a:p>
            <a:endParaRPr/>
          </a:p>
        </p:txBody>
      </p:sp>
      <p:sp>
        <p:nvSpPr>
          <p:cNvPr id="24" name="object 24"/>
          <p:cNvSpPr/>
          <p:nvPr/>
        </p:nvSpPr>
        <p:spPr>
          <a:xfrm>
            <a:off x="4392168" y="2542032"/>
            <a:ext cx="650748" cy="533400"/>
          </a:xfrm>
          <a:prstGeom prst="rect">
            <a:avLst/>
          </a:prstGeom>
          <a:blipFill>
            <a:blip r:embed="rId5" cstate="print"/>
            <a:stretch>
              <a:fillRect/>
            </a:stretch>
          </a:blipFill>
        </p:spPr>
        <p:txBody>
          <a:bodyPr wrap="square" lIns="0" tIns="0" rIns="0" bIns="0" rtlCol="0">
            <a:noAutofit/>
          </a:bodyPr>
          <a:lstStyle/>
          <a:p>
            <a:endParaRPr/>
          </a:p>
        </p:txBody>
      </p:sp>
      <p:sp>
        <p:nvSpPr>
          <p:cNvPr id="25" name="object 25"/>
          <p:cNvSpPr/>
          <p:nvPr/>
        </p:nvSpPr>
        <p:spPr>
          <a:xfrm>
            <a:off x="4585716" y="2967228"/>
            <a:ext cx="288036" cy="82296"/>
          </a:xfrm>
          <a:prstGeom prst="rect">
            <a:avLst/>
          </a:prstGeom>
          <a:blipFill>
            <a:blip r:embed="rId6" cstate="print"/>
            <a:stretch>
              <a:fillRect/>
            </a:stretch>
          </a:blipFill>
        </p:spPr>
        <p:txBody>
          <a:bodyPr wrap="square" lIns="0" tIns="0" rIns="0" bIns="0" rtlCol="0">
            <a:noAutofit/>
          </a:bodyPr>
          <a:lstStyle/>
          <a:p>
            <a:endParaRPr/>
          </a:p>
        </p:txBody>
      </p:sp>
      <p:sp>
        <p:nvSpPr>
          <p:cNvPr id="26" name="object 26"/>
          <p:cNvSpPr/>
          <p:nvPr/>
        </p:nvSpPr>
        <p:spPr>
          <a:xfrm>
            <a:off x="6059424" y="2542032"/>
            <a:ext cx="626364" cy="533400"/>
          </a:xfrm>
          <a:prstGeom prst="rect">
            <a:avLst/>
          </a:prstGeom>
          <a:blipFill>
            <a:blip r:embed="rId7" cstate="print"/>
            <a:stretch>
              <a:fillRect/>
            </a:stretch>
          </a:blipFill>
        </p:spPr>
        <p:txBody>
          <a:bodyPr wrap="square" lIns="0" tIns="0" rIns="0" bIns="0" rtlCol="0">
            <a:noAutofit/>
          </a:bodyPr>
          <a:lstStyle/>
          <a:p>
            <a:endParaRPr/>
          </a:p>
        </p:txBody>
      </p:sp>
      <p:sp>
        <p:nvSpPr>
          <p:cNvPr id="27" name="object 27"/>
          <p:cNvSpPr/>
          <p:nvPr/>
        </p:nvSpPr>
        <p:spPr>
          <a:xfrm>
            <a:off x="6252972" y="2967228"/>
            <a:ext cx="263651" cy="82296"/>
          </a:xfrm>
          <a:prstGeom prst="rect">
            <a:avLst/>
          </a:prstGeom>
          <a:blipFill>
            <a:blip r:embed="rId4" cstate="print"/>
            <a:stretch>
              <a:fillRect/>
            </a:stretch>
          </a:blipFill>
        </p:spPr>
        <p:txBody>
          <a:bodyPr wrap="square" lIns="0" tIns="0" rIns="0" bIns="0" rtlCol="0">
            <a:noAutofit/>
          </a:bodyPr>
          <a:lstStyle/>
          <a:p>
            <a:endParaRPr/>
          </a:p>
        </p:txBody>
      </p:sp>
      <p:sp>
        <p:nvSpPr>
          <p:cNvPr id="28" name="object 28"/>
          <p:cNvSpPr/>
          <p:nvPr/>
        </p:nvSpPr>
        <p:spPr>
          <a:xfrm>
            <a:off x="6990588" y="2542032"/>
            <a:ext cx="603503" cy="533400"/>
          </a:xfrm>
          <a:prstGeom prst="rect">
            <a:avLst/>
          </a:prstGeom>
          <a:blipFill>
            <a:blip r:embed="rId8" cstate="print"/>
            <a:stretch>
              <a:fillRect/>
            </a:stretch>
          </a:blipFill>
        </p:spPr>
        <p:txBody>
          <a:bodyPr wrap="square" lIns="0" tIns="0" rIns="0" bIns="0" rtlCol="0">
            <a:noAutofit/>
          </a:bodyPr>
          <a:lstStyle/>
          <a:p>
            <a:endParaRPr/>
          </a:p>
        </p:txBody>
      </p:sp>
      <p:sp>
        <p:nvSpPr>
          <p:cNvPr id="29" name="object 29"/>
          <p:cNvSpPr/>
          <p:nvPr/>
        </p:nvSpPr>
        <p:spPr>
          <a:xfrm>
            <a:off x="7184135" y="2967228"/>
            <a:ext cx="240792" cy="82296"/>
          </a:xfrm>
          <a:prstGeom prst="rect">
            <a:avLst/>
          </a:prstGeom>
          <a:blipFill>
            <a:blip r:embed="rId9" cstate="print"/>
            <a:stretch>
              <a:fillRect/>
            </a:stretch>
          </a:blipFill>
        </p:spPr>
        <p:txBody>
          <a:bodyPr wrap="square" lIns="0" tIns="0" rIns="0" bIns="0" rtlCol="0">
            <a:noAutofit/>
          </a:bodyPr>
          <a:lstStyle/>
          <a:p>
            <a:endParaRPr/>
          </a:p>
        </p:txBody>
      </p:sp>
      <p:sp>
        <p:nvSpPr>
          <p:cNvPr id="30" name="object 30"/>
          <p:cNvSpPr/>
          <p:nvPr/>
        </p:nvSpPr>
        <p:spPr>
          <a:xfrm>
            <a:off x="2657856" y="2859024"/>
            <a:ext cx="624840" cy="533400"/>
          </a:xfrm>
          <a:prstGeom prst="rect">
            <a:avLst/>
          </a:prstGeom>
          <a:blipFill>
            <a:blip r:embed="rId3" cstate="print"/>
            <a:stretch>
              <a:fillRect/>
            </a:stretch>
          </a:blipFill>
        </p:spPr>
        <p:txBody>
          <a:bodyPr wrap="square" lIns="0" tIns="0" rIns="0" bIns="0" rtlCol="0">
            <a:noAutofit/>
          </a:bodyPr>
          <a:lstStyle/>
          <a:p>
            <a:endParaRPr/>
          </a:p>
        </p:txBody>
      </p:sp>
      <p:sp>
        <p:nvSpPr>
          <p:cNvPr id="31" name="object 31"/>
          <p:cNvSpPr/>
          <p:nvPr/>
        </p:nvSpPr>
        <p:spPr>
          <a:xfrm>
            <a:off x="2851404" y="3284219"/>
            <a:ext cx="262128" cy="82296"/>
          </a:xfrm>
          <a:prstGeom prst="rect">
            <a:avLst/>
          </a:prstGeom>
          <a:blipFill>
            <a:blip r:embed="rId4" cstate="print"/>
            <a:stretch>
              <a:fillRect/>
            </a:stretch>
          </a:blipFill>
        </p:spPr>
        <p:txBody>
          <a:bodyPr wrap="square" lIns="0" tIns="0" rIns="0" bIns="0" rtlCol="0">
            <a:noAutofit/>
          </a:bodyPr>
          <a:lstStyle/>
          <a:p>
            <a:endParaRPr/>
          </a:p>
        </p:txBody>
      </p:sp>
      <p:sp>
        <p:nvSpPr>
          <p:cNvPr id="32" name="object 32"/>
          <p:cNvSpPr/>
          <p:nvPr/>
        </p:nvSpPr>
        <p:spPr>
          <a:xfrm>
            <a:off x="4881372" y="2859024"/>
            <a:ext cx="658368" cy="533400"/>
          </a:xfrm>
          <a:prstGeom prst="rect">
            <a:avLst/>
          </a:prstGeom>
          <a:blipFill>
            <a:blip r:embed="rId10" cstate="print"/>
            <a:stretch>
              <a:fillRect/>
            </a:stretch>
          </a:blipFill>
        </p:spPr>
        <p:txBody>
          <a:bodyPr wrap="square" lIns="0" tIns="0" rIns="0" bIns="0" rtlCol="0">
            <a:noAutofit/>
          </a:bodyPr>
          <a:lstStyle/>
          <a:p>
            <a:endParaRPr/>
          </a:p>
        </p:txBody>
      </p:sp>
      <p:sp>
        <p:nvSpPr>
          <p:cNvPr id="33" name="object 33"/>
          <p:cNvSpPr/>
          <p:nvPr/>
        </p:nvSpPr>
        <p:spPr>
          <a:xfrm>
            <a:off x="5074920" y="3284219"/>
            <a:ext cx="295655" cy="82296"/>
          </a:xfrm>
          <a:prstGeom prst="rect">
            <a:avLst/>
          </a:prstGeom>
          <a:blipFill>
            <a:blip r:embed="rId11" cstate="print"/>
            <a:stretch>
              <a:fillRect/>
            </a:stretch>
          </a:blipFill>
        </p:spPr>
        <p:txBody>
          <a:bodyPr wrap="square" lIns="0" tIns="0" rIns="0" bIns="0" rtlCol="0">
            <a:noAutofit/>
          </a:bodyPr>
          <a:lstStyle/>
          <a:p>
            <a:endParaRPr/>
          </a:p>
        </p:txBody>
      </p:sp>
      <p:sp>
        <p:nvSpPr>
          <p:cNvPr id="34" name="object 34"/>
          <p:cNvSpPr/>
          <p:nvPr/>
        </p:nvSpPr>
        <p:spPr>
          <a:xfrm>
            <a:off x="6102096" y="2859024"/>
            <a:ext cx="650748" cy="533400"/>
          </a:xfrm>
          <a:prstGeom prst="rect">
            <a:avLst/>
          </a:prstGeom>
          <a:blipFill>
            <a:blip r:embed="rId5" cstate="print"/>
            <a:stretch>
              <a:fillRect/>
            </a:stretch>
          </a:blipFill>
        </p:spPr>
        <p:txBody>
          <a:bodyPr wrap="square" lIns="0" tIns="0" rIns="0" bIns="0" rtlCol="0">
            <a:noAutofit/>
          </a:bodyPr>
          <a:lstStyle/>
          <a:p>
            <a:endParaRPr/>
          </a:p>
        </p:txBody>
      </p:sp>
      <p:sp>
        <p:nvSpPr>
          <p:cNvPr id="35" name="object 35"/>
          <p:cNvSpPr/>
          <p:nvPr/>
        </p:nvSpPr>
        <p:spPr>
          <a:xfrm>
            <a:off x="6295644" y="3284219"/>
            <a:ext cx="288035" cy="82296"/>
          </a:xfrm>
          <a:prstGeom prst="rect">
            <a:avLst/>
          </a:prstGeom>
          <a:blipFill>
            <a:blip r:embed="rId6" cstate="print"/>
            <a:stretch>
              <a:fillRect/>
            </a:stretch>
          </a:blipFill>
        </p:spPr>
        <p:txBody>
          <a:bodyPr wrap="square" lIns="0" tIns="0" rIns="0" bIns="0" rtlCol="0">
            <a:noAutofit/>
          </a:bodyPr>
          <a:lstStyle/>
          <a:p>
            <a:endParaRPr/>
          </a:p>
        </p:txBody>
      </p:sp>
      <p:sp>
        <p:nvSpPr>
          <p:cNvPr id="36" name="object 36"/>
          <p:cNvSpPr/>
          <p:nvPr/>
        </p:nvSpPr>
        <p:spPr>
          <a:xfrm>
            <a:off x="963510" y="2751708"/>
            <a:ext cx="190500" cy="195072"/>
          </a:xfrm>
          <a:prstGeom prst="rect">
            <a:avLst/>
          </a:prstGeom>
          <a:blipFill>
            <a:blip r:embed="rId12" cstate="print"/>
            <a:stretch>
              <a:fillRect/>
            </a:stretch>
          </a:blipFill>
        </p:spPr>
        <p:txBody>
          <a:bodyPr wrap="square" lIns="0" tIns="0" rIns="0" bIns="0" rtlCol="0">
            <a:noAutofit/>
          </a:bodyPr>
          <a:lstStyle/>
          <a:p>
            <a:endParaRPr/>
          </a:p>
        </p:txBody>
      </p:sp>
      <p:sp>
        <p:nvSpPr>
          <p:cNvPr id="37" name="object 37"/>
          <p:cNvSpPr/>
          <p:nvPr/>
        </p:nvSpPr>
        <p:spPr>
          <a:xfrm>
            <a:off x="1962912" y="451103"/>
            <a:ext cx="5259324" cy="899160"/>
          </a:xfrm>
          <a:prstGeom prst="rect">
            <a:avLst/>
          </a:prstGeom>
          <a:blipFill>
            <a:blip r:embed="rId13" cstate="print"/>
            <a:stretch>
              <a:fillRect/>
            </a:stretch>
          </a:blipFill>
        </p:spPr>
        <p:txBody>
          <a:bodyPr wrap="square" lIns="0" tIns="0" rIns="0" bIns="0" rtlCol="0">
            <a:noAutofit/>
          </a:bodyPr>
          <a:lstStyle/>
          <a:p>
            <a:endParaRPr/>
          </a:p>
        </p:txBody>
      </p:sp>
      <p:sp>
        <p:nvSpPr>
          <p:cNvPr id="38" name="object 38"/>
          <p:cNvSpPr/>
          <p:nvPr/>
        </p:nvSpPr>
        <p:spPr>
          <a:xfrm>
            <a:off x="2295144" y="1176527"/>
            <a:ext cx="4607052" cy="85344"/>
          </a:xfrm>
          <a:prstGeom prst="rect">
            <a:avLst/>
          </a:prstGeom>
          <a:blipFill>
            <a:blip r:embed="rId14" cstate="print"/>
            <a:stretch>
              <a:fillRect/>
            </a:stretch>
          </a:blipFill>
        </p:spPr>
        <p:txBody>
          <a:bodyPr wrap="square" lIns="0" tIns="0" rIns="0" bIns="0" rtlCol="0">
            <a:noAutofit/>
          </a:bodyPr>
          <a:lstStyle/>
          <a:p>
            <a:endParaRPr/>
          </a:p>
        </p:txBody>
      </p:sp>
      <p:sp>
        <p:nvSpPr>
          <p:cNvPr id="39" name="object 39"/>
          <p:cNvSpPr/>
          <p:nvPr/>
        </p:nvSpPr>
        <p:spPr>
          <a:xfrm>
            <a:off x="228600" y="228600"/>
            <a:ext cx="1595882" cy="1590675"/>
          </a:xfrm>
          <a:prstGeom prst="rect">
            <a:avLst/>
          </a:prstGeom>
          <a:blipFill>
            <a:blip r:embed="rId15" cstate="print"/>
            <a:stretch>
              <a:fillRect/>
            </a:stretch>
          </a:blipFill>
        </p:spPr>
        <p:txBody>
          <a:bodyPr wrap="square" lIns="0" tIns="0" rIns="0" bIns="0" rtlCol="0">
            <a:noAutofit/>
          </a:bodyPr>
          <a:lstStyle/>
          <a:p>
            <a:endParaRPr/>
          </a:p>
        </p:txBody>
      </p:sp>
      <p:sp>
        <p:nvSpPr>
          <p:cNvPr id="14" name="object 14"/>
          <p:cNvSpPr/>
          <p:nvPr/>
        </p:nvSpPr>
        <p:spPr>
          <a:xfrm>
            <a:off x="1626108" y="3651504"/>
            <a:ext cx="626363" cy="533400"/>
          </a:xfrm>
          <a:prstGeom prst="rect">
            <a:avLst/>
          </a:prstGeom>
          <a:blipFill>
            <a:blip r:embed="rId7" cstate="print"/>
            <a:stretch>
              <a:fillRect/>
            </a:stretch>
          </a:blipFill>
        </p:spPr>
        <p:txBody>
          <a:bodyPr wrap="square" lIns="0" tIns="0" rIns="0" bIns="0" rtlCol="0">
            <a:noAutofit/>
          </a:bodyPr>
          <a:lstStyle/>
          <a:p>
            <a:endParaRPr/>
          </a:p>
        </p:txBody>
      </p:sp>
      <p:sp>
        <p:nvSpPr>
          <p:cNvPr id="15" name="object 15"/>
          <p:cNvSpPr/>
          <p:nvPr/>
        </p:nvSpPr>
        <p:spPr>
          <a:xfrm>
            <a:off x="1819656" y="4076700"/>
            <a:ext cx="263651" cy="82295"/>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1"/>
          <p:cNvSpPr/>
          <p:nvPr/>
        </p:nvSpPr>
        <p:spPr>
          <a:xfrm>
            <a:off x="1031747" y="5077968"/>
            <a:ext cx="615696" cy="533400"/>
          </a:xfrm>
          <a:prstGeom prst="rect">
            <a:avLst/>
          </a:prstGeom>
          <a:blipFill>
            <a:blip r:embed="rId16" cstate="print"/>
            <a:stretch>
              <a:fillRect/>
            </a:stretch>
          </a:blipFill>
        </p:spPr>
        <p:txBody>
          <a:bodyPr wrap="square" lIns="0" tIns="0" rIns="0" bIns="0" rtlCol="0">
            <a:noAutofit/>
          </a:bodyPr>
          <a:lstStyle/>
          <a:p>
            <a:endParaRPr/>
          </a:p>
        </p:txBody>
      </p:sp>
      <p:sp>
        <p:nvSpPr>
          <p:cNvPr id="12" name="object 12"/>
          <p:cNvSpPr/>
          <p:nvPr/>
        </p:nvSpPr>
        <p:spPr>
          <a:xfrm>
            <a:off x="1225296" y="5503164"/>
            <a:ext cx="252984" cy="82296"/>
          </a:xfrm>
          <a:prstGeom prst="rect">
            <a:avLst/>
          </a:prstGeom>
          <a:blipFill>
            <a:blip r:embed="rId17" cstate="print"/>
            <a:stretch>
              <a:fillRect/>
            </a:stretch>
          </a:blipFill>
        </p:spPr>
        <p:txBody>
          <a:bodyPr wrap="square" lIns="0" tIns="0" rIns="0" bIns="0" rtlCol="0">
            <a:noAutofit/>
          </a:bodyPr>
          <a:lstStyle/>
          <a:p>
            <a:endParaRPr/>
          </a:p>
        </p:txBody>
      </p:sp>
      <p:sp>
        <p:nvSpPr>
          <p:cNvPr id="13" name="object 13"/>
          <p:cNvSpPr/>
          <p:nvPr/>
        </p:nvSpPr>
        <p:spPr>
          <a:xfrm>
            <a:off x="963510" y="5249545"/>
            <a:ext cx="228600" cy="231647"/>
          </a:xfrm>
          <a:prstGeom prst="rect">
            <a:avLst/>
          </a:prstGeom>
          <a:blipFill>
            <a:blip r:embed="rId12" cstate="print"/>
            <a:stretch>
              <a:fillRect/>
            </a:stretch>
          </a:blipFill>
        </p:spPr>
        <p:txBody>
          <a:bodyPr wrap="square" lIns="0" tIns="0" rIns="0" bIns="0" rtlCol="0">
            <a:noAutofit/>
          </a:bodyPr>
          <a:lstStyle/>
          <a:p>
            <a:endParaRPr/>
          </a:p>
        </p:txBody>
      </p:sp>
      <p:sp>
        <p:nvSpPr>
          <p:cNvPr id="10" name="object 10"/>
          <p:cNvSpPr/>
          <p:nvPr/>
        </p:nvSpPr>
        <p:spPr>
          <a:xfrm>
            <a:off x="963510" y="3823080"/>
            <a:ext cx="228600" cy="231648"/>
          </a:xfrm>
          <a:prstGeom prst="rect">
            <a:avLst/>
          </a:prstGeom>
          <a:blipFill>
            <a:blip r:embed="rId12" cstate="print"/>
            <a:stretch>
              <a:fillRect/>
            </a:stretch>
          </a:blipFill>
        </p:spPr>
        <p:txBody>
          <a:bodyPr wrap="square" lIns="0" tIns="0" rIns="0" bIns="0" rtlCol="0">
            <a:noAutofit/>
          </a:bodyPr>
          <a:lstStyle/>
          <a:p>
            <a:endParaRPr/>
          </a:p>
        </p:txBody>
      </p:sp>
      <p:sp>
        <p:nvSpPr>
          <p:cNvPr id="9" name="object 9"/>
          <p:cNvSpPr txBox="1"/>
          <p:nvPr/>
        </p:nvSpPr>
        <p:spPr>
          <a:xfrm>
            <a:off x="2295525" y="734197"/>
            <a:ext cx="4639475"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What</a:t>
            </a:r>
            <a:r>
              <a:rPr sz="6600" u="sng" spc="-14" baseline="3723" dirty="0">
                <a:solidFill>
                  <a:srgbClr val="BE4D00"/>
                </a:solidFill>
                <a:latin typeface="Candara"/>
                <a:cs typeface="Candara"/>
              </a:rPr>
              <a:t> </a:t>
            </a:r>
            <a:r>
              <a:rPr sz="6600" u="sng" spc="0" baseline="3723" dirty="0">
                <a:solidFill>
                  <a:srgbClr val="BE4D00"/>
                </a:solidFill>
                <a:latin typeface="Candara"/>
                <a:cs typeface="Candara"/>
              </a:rPr>
              <a:t>is</a:t>
            </a:r>
            <a:r>
              <a:rPr sz="6600" u="sng" spc="-14" baseline="3723" dirty="0">
                <a:solidFill>
                  <a:srgbClr val="BE4D00"/>
                </a:solidFill>
                <a:latin typeface="Candara"/>
                <a:cs typeface="Candara"/>
              </a:rPr>
              <a:t> </a:t>
            </a:r>
            <a:r>
              <a:rPr sz="6600" u="sng" spc="0" baseline="3723" dirty="0">
                <a:solidFill>
                  <a:srgbClr val="BE4D00"/>
                </a:solidFill>
                <a:latin typeface="Candara"/>
                <a:cs typeface="Candara"/>
              </a:rPr>
              <a:t>CAPT</a:t>
            </a:r>
            <a:r>
              <a:rPr sz="6600" u="sng" spc="14" baseline="3723" dirty="0">
                <a:solidFill>
                  <a:srgbClr val="BE4D00"/>
                </a:solidFill>
                <a:latin typeface="Candara"/>
                <a:cs typeface="Candara"/>
              </a:rPr>
              <a:t>C</a:t>
            </a:r>
            <a:r>
              <a:rPr sz="6600" u="sng" spc="0" baseline="3723" dirty="0">
                <a:solidFill>
                  <a:srgbClr val="BE4D00"/>
                </a:solidFill>
                <a:latin typeface="Candara"/>
                <a:cs typeface="Candara"/>
              </a:rPr>
              <a:t>HA??</a:t>
            </a:r>
            <a:endParaRPr sz="4400" dirty="0">
              <a:latin typeface="Candara"/>
              <a:cs typeface="Candara"/>
            </a:endParaRPr>
          </a:p>
        </p:txBody>
      </p:sp>
      <p:sp>
        <p:nvSpPr>
          <p:cNvPr id="8" name="object 8"/>
          <p:cNvSpPr txBox="1"/>
          <p:nvPr/>
        </p:nvSpPr>
        <p:spPr>
          <a:xfrm>
            <a:off x="1284859" y="2707273"/>
            <a:ext cx="5904301" cy="356108"/>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CA</a:t>
            </a:r>
            <a:r>
              <a:rPr sz="3900" b="1" spc="9" baseline="3150" dirty="0">
                <a:solidFill>
                  <a:srgbClr val="3D3C2C"/>
                </a:solidFill>
                <a:latin typeface="Candara"/>
                <a:cs typeface="Candara"/>
              </a:rPr>
              <a:t>P</a:t>
            </a:r>
            <a:r>
              <a:rPr sz="3900" b="1" spc="0" baseline="3150" dirty="0">
                <a:solidFill>
                  <a:srgbClr val="3D3C2C"/>
                </a:solidFill>
                <a:latin typeface="Candara"/>
                <a:cs typeface="Candara"/>
              </a:rPr>
              <a:t>TCHA</a:t>
            </a:r>
            <a:r>
              <a:rPr sz="3900" b="1" spc="536" baseline="3150" dirty="0">
                <a:solidFill>
                  <a:srgbClr val="3D3C2C"/>
                </a:solidFill>
                <a:latin typeface="Candara"/>
                <a:cs typeface="Candara"/>
              </a:rPr>
              <a:t> </a:t>
            </a:r>
            <a:r>
              <a:rPr sz="3900" b="1" spc="9" baseline="3150" dirty="0">
                <a:solidFill>
                  <a:srgbClr val="3D3C2C"/>
                </a:solidFill>
                <a:latin typeface="Candara"/>
                <a:cs typeface="Candara"/>
              </a:rPr>
              <a:t>(</a:t>
            </a:r>
            <a:r>
              <a:rPr sz="3900" b="1" u="sng" spc="0" baseline="3150" dirty="0">
                <a:solidFill>
                  <a:srgbClr val="FF0000"/>
                </a:solidFill>
                <a:latin typeface="Candara"/>
                <a:cs typeface="Candara"/>
              </a:rPr>
              <a:t>C</a:t>
            </a:r>
            <a:r>
              <a:rPr sz="3900" b="1" spc="0" baseline="3150" dirty="0">
                <a:solidFill>
                  <a:srgbClr val="3D3C2C"/>
                </a:solidFill>
                <a:latin typeface="Candara"/>
                <a:cs typeface="Candara"/>
              </a:rPr>
              <a:t>ompletely </a:t>
            </a:r>
            <a:r>
              <a:rPr sz="3900" b="1" u="sng" spc="4" baseline="3150" dirty="0">
                <a:solidFill>
                  <a:srgbClr val="FF0000"/>
                </a:solidFill>
                <a:latin typeface="Candara"/>
                <a:cs typeface="Candara"/>
              </a:rPr>
              <a:t>A</a:t>
            </a:r>
            <a:r>
              <a:rPr sz="3900" b="1" spc="0" baseline="3150" dirty="0">
                <a:solidFill>
                  <a:srgbClr val="3D3C2C"/>
                </a:solidFill>
                <a:latin typeface="Candara"/>
                <a:cs typeface="Candara"/>
              </a:rPr>
              <a:t>utoma</a:t>
            </a:r>
            <a:r>
              <a:rPr sz="3900" b="1" spc="9" baseline="3150" dirty="0">
                <a:solidFill>
                  <a:srgbClr val="3D3C2C"/>
                </a:solidFill>
                <a:latin typeface="Candara"/>
                <a:cs typeface="Candara"/>
              </a:rPr>
              <a:t>t</a:t>
            </a:r>
            <a:r>
              <a:rPr sz="3900" b="1" spc="0" baseline="3150" dirty="0">
                <a:solidFill>
                  <a:srgbClr val="3D3C2C"/>
                </a:solidFill>
                <a:latin typeface="Candara"/>
                <a:cs typeface="Candara"/>
              </a:rPr>
              <a:t>ed </a:t>
            </a:r>
            <a:r>
              <a:rPr sz="3900" b="1" u="sng" spc="4" baseline="3150" dirty="0">
                <a:solidFill>
                  <a:srgbClr val="FF0000"/>
                </a:solidFill>
                <a:latin typeface="Candara"/>
                <a:cs typeface="Candara"/>
              </a:rPr>
              <a:t>P</a:t>
            </a:r>
            <a:r>
              <a:rPr sz="3900" b="1" spc="0" baseline="3150" dirty="0">
                <a:solidFill>
                  <a:srgbClr val="3D3C2C"/>
                </a:solidFill>
                <a:latin typeface="Candara"/>
                <a:cs typeface="Candara"/>
              </a:rPr>
              <a:t>u</a:t>
            </a:r>
            <a:r>
              <a:rPr sz="3900" b="1" spc="-9" baseline="3150" dirty="0">
                <a:solidFill>
                  <a:srgbClr val="3D3C2C"/>
                </a:solidFill>
                <a:latin typeface="Candara"/>
                <a:cs typeface="Candara"/>
              </a:rPr>
              <a:t>b</a:t>
            </a:r>
            <a:r>
              <a:rPr sz="3900" b="1" spc="0" baseline="3150" dirty="0">
                <a:solidFill>
                  <a:srgbClr val="3D3C2C"/>
                </a:solidFill>
                <a:latin typeface="Candara"/>
                <a:cs typeface="Candara"/>
              </a:rPr>
              <a:t>lic</a:t>
            </a:r>
            <a:endParaRPr sz="2600">
              <a:latin typeface="Candara"/>
              <a:cs typeface="Candara"/>
            </a:endParaRPr>
          </a:p>
        </p:txBody>
      </p:sp>
      <p:sp>
        <p:nvSpPr>
          <p:cNvPr id="7" name="object 7"/>
          <p:cNvSpPr txBox="1"/>
          <p:nvPr/>
        </p:nvSpPr>
        <p:spPr>
          <a:xfrm>
            <a:off x="7185152" y="2707273"/>
            <a:ext cx="989040" cy="356108"/>
          </a:xfrm>
          <a:prstGeom prst="rect">
            <a:avLst/>
          </a:prstGeom>
        </p:spPr>
        <p:txBody>
          <a:bodyPr wrap="square" lIns="0" tIns="0" rIns="0" bIns="0" rtlCol="0">
            <a:noAutofit/>
          </a:bodyPr>
          <a:lstStyle/>
          <a:p>
            <a:pPr marL="12700">
              <a:lnSpc>
                <a:spcPts val="2685"/>
              </a:lnSpc>
              <a:spcBef>
                <a:spcPts val="134"/>
              </a:spcBef>
            </a:pPr>
            <a:r>
              <a:rPr sz="3900" b="1" u="sng" spc="-94" baseline="3150" dirty="0">
                <a:solidFill>
                  <a:srgbClr val="FF0000"/>
                </a:solidFill>
                <a:latin typeface="Candara"/>
                <a:cs typeface="Candara"/>
              </a:rPr>
              <a:t>T</a:t>
            </a:r>
            <a:r>
              <a:rPr sz="3900" b="1" spc="0" baseline="3150" dirty="0">
                <a:solidFill>
                  <a:srgbClr val="3D3C2C"/>
                </a:solidFill>
                <a:latin typeface="Candara"/>
                <a:cs typeface="Candara"/>
              </a:rPr>
              <a:t>uring</a:t>
            </a:r>
            <a:endParaRPr sz="2600">
              <a:latin typeface="Candara"/>
              <a:cs typeface="Candara"/>
            </a:endParaRPr>
          </a:p>
        </p:txBody>
      </p:sp>
      <p:sp>
        <p:nvSpPr>
          <p:cNvPr id="6" name="object 6"/>
          <p:cNvSpPr txBox="1"/>
          <p:nvPr/>
        </p:nvSpPr>
        <p:spPr>
          <a:xfrm>
            <a:off x="1225397" y="3024265"/>
            <a:ext cx="6152229" cy="356108"/>
          </a:xfrm>
          <a:prstGeom prst="rect">
            <a:avLst/>
          </a:prstGeom>
        </p:spPr>
        <p:txBody>
          <a:bodyPr wrap="square" lIns="0" tIns="0" rIns="0" bIns="0" rtlCol="0">
            <a:noAutofit/>
          </a:bodyPr>
          <a:lstStyle/>
          <a:p>
            <a:pPr marL="12700">
              <a:lnSpc>
                <a:spcPts val="2685"/>
              </a:lnSpc>
              <a:spcBef>
                <a:spcPts val="134"/>
              </a:spcBef>
            </a:pPr>
            <a:r>
              <a:rPr sz="3900" b="1" spc="-159" baseline="3150" dirty="0">
                <a:solidFill>
                  <a:srgbClr val="3D3C2C"/>
                </a:solidFill>
                <a:latin typeface="Candara"/>
                <a:cs typeface="Candara"/>
              </a:rPr>
              <a:t>T</a:t>
            </a:r>
            <a:r>
              <a:rPr sz="3900" b="1" spc="0" baseline="3150" dirty="0">
                <a:solidFill>
                  <a:srgbClr val="3D3C2C"/>
                </a:solidFill>
                <a:latin typeface="Candara"/>
                <a:cs typeface="Candara"/>
              </a:rPr>
              <a:t>est</a:t>
            </a:r>
            <a:r>
              <a:rPr sz="3900" b="1" spc="-19" baseline="3150" dirty="0">
                <a:solidFill>
                  <a:srgbClr val="3D3C2C"/>
                </a:solidFill>
                <a:latin typeface="Candara"/>
                <a:cs typeface="Candara"/>
              </a:rPr>
              <a:t> </a:t>
            </a:r>
            <a:r>
              <a:rPr sz="3900" b="1" spc="-159" baseline="3150" dirty="0">
                <a:solidFill>
                  <a:srgbClr val="3D3C2C"/>
                </a:solidFill>
                <a:latin typeface="Candara"/>
                <a:cs typeface="Candara"/>
              </a:rPr>
              <a:t>T</a:t>
            </a:r>
            <a:r>
              <a:rPr sz="3900" b="1" spc="0" baseline="3150" dirty="0">
                <a:solidFill>
                  <a:srgbClr val="3D3C2C"/>
                </a:solidFill>
                <a:latin typeface="Candara"/>
                <a:cs typeface="Candara"/>
              </a:rPr>
              <a:t>o</a:t>
            </a:r>
            <a:r>
              <a:rPr sz="3900" b="1" spc="-9" baseline="3150" dirty="0">
                <a:solidFill>
                  <a:srgbClr val="3D3C2C"/>
                </a:solidFill>
                <a:latin typeface="Candara"/>
                <a:cs typeface="Candara"/>
              </a:rPr>
              <a:t> </a:t>
            </a:r>
            <a:r>
              <a:rPr sz="3900" b="1" spc="-159" baseline="3150" dirty="0">
                <a:solidFill>
                  <a:srgbClr val="3D3C2C"/>
                </a:solidFill>
                <a:latin typeface="Candara"/>
                <a:cs typeface="Candara"/>
              </a:rPr>
              <a:t>T</a:t>
            </a:r>
            <a:r>
              <a:rPr sz="3900" b="1" spc="0" baseline="3150" dirty="0">
                <a:solidFill>
                  <a:srgbClr val="3D3C2C"/>
                </a:solidFill>
                <a:latin typeface="Candara"/>
                <a:cs typeface="Candara"/>
              </a:rPr>
              <a:t>ell </a:t>
            </a:r>
            <a:r>
              <a:rPr sz="3900" b="1" spc="-546" baseline="3150" dirty="0">
                <a:solidFill>
                  <a:srgbClr val="FF0000"/>
                </a:solidFill>
                <a:latin typeface="Candara"/>
                <a:cs typeface="Candara"/>
              </a:rPr>
              <a:t> </a:t>
            </a:r>
            <a:r>
              <a:rPr sz="3900" b="1" u="sng" spc="4" baseline="3150" dirty="0">
                <a:solidFill>
                  <a:srgbClr val="FF0000"/>
                </a:solidFill>
                <a:latin typeface="Candara"/>
                <a:cs typeface="Candara"/>
              </a:rPr>
              <a:t>C</a:t>
            </a:r>
            <a:r>
              <a:rPr sz="3900" b="1" spc="0" baseline="3150" dirty="0">
                <a:solidFill>
                  <a:srgbClr val="3D3C2C"/>
                </a:solidFill>
                <a:latin typeface="Candara"/>
                <a:cs typeface="Candara"/>
              </a:rPr>
              <a:t>omp</a:t>
            </a:r>
            <a:r>
              <a:rPr sz="3900" b="1" spc="-4" baseline="3150" dirty="0">
                <a:solidFill>
                  <a:srgbClr val="3D3C2C"/>
                </a:solidFill>
                <a:latin typeface="Candara"/>
                <a:cs typeface="Candara"/>
              </a:rPr>
              <a:t>u</a:t>
            </a:r>
            <a:r>
              <a:rPr sz="3900" b="1" spc="0" baseline="3150" dirty="0">
                <a:solidFill>
                  <a:srgbClr val="3D3C2C"/>
                </a:solidFill>
                <a:latin typeface="Candara"/>
                <a:cs typeface="Candara"/>
              </a:rPr>
              <a:t>ters</a:t>
            </a:r>
            <a:r>
              <a:rPr sz="3900" b="1" spc="-29" baseline="3150" dirty="0">
                <a:solidFill>
                  <a:srgbClr val="3D3C2C"/>
                </a:solidFill>
                <a:latin typeface="Candara"/>
                <a:cs typeface="Candara"/>
              </a:rPr>
              <a:t> </a:t>
            </a:r>
            <a:r>
              <a:rPr sz="3900" b="1" spc="0" baseline="3150" dirty="0">
                <a:solidFill>
                  <a:srgbClr val="3D3C2C"/>
                </a:solidFill>
                <a:latin typeface="Candara"/>
                <a:cs typeface="Candara"/>
              </a:rPr>
              <a:t>and </a:t>
            </a:r>
            <a:r>
              <a:rPr sz="3900" b="1" u="sng" spc="4" baseline="3150" dirty="0">
                <a:solidFill>
                  <a:srgbClr val="FF0000"/>
                </a:solidFill>
                <a:latin typeface="Candara"/>
                <a:cs typeface="Candara"/>
              </a:rPr>
              <a:t>H</a:t>
            </a:r>
            <a:r>
              <a:rPr sz="3900" b="1" spc="0" baseline="3150" dirty="0">
                <a:solidFill>
                  <a:srgbClr val="3D3C2C"/>
                </a:solidFill>
                <a:latin typeface="Candara"/>
                <a:cs typeface="Candara"/>
              </a:rPr>
              <a:t>umans </a:t>
            </a:r>
            <a:r>
              <a:rPr sz="3900" b="1" u="sng" spc="4" baseline="3150" dirty="0">
                <a:solidFill>
                  <a:srgbClr val="FF0000"/>
                </a:solidFill>
                <a:latin typeface="Candara"/>
                <a:cs typeface="Candara"/>
              </a:rPr>
              <a:t>A</a:t>
            </a:r>
            <a:r>
              <a:rPr sz="3900" b="1" spc="0" baseline="3150" dirty="0">
                <a:solidFill>
                  <a:srgbClr val="3D3C2C"/>
                </a:solidFill>
                <a:latin typeface="Candara"/>
                <a:cs typeface="Candara"/>
              </a:rPr>
              <a:t>par</a:t>
            </a:r>
            <a:r>
              <a:rPr sz="3900" b="1" spc="9" baseline="3150" dirty="0">
                <a:solidFill>
                  <a:srgbClr val="3D3C2C"/>
                </a:solidFill>
                <a:latin typeface="Candara"/>
                <a:cs typeface="Candara"/>
              </a:rPr>
              <a:t>t</a:t>
            </a:r>
            <a:r>
              <a:rPr sz="3900" b="1" spc="4" baseline="3150" dirty="0">
                <a:solidFill>
                  <a:srgbClr val="3D3C2C"/>
                </a:solidFill>
                <a:latin typeface="Candara"/>
                <a:cs typeface="Candara"/>
              </a:rPr>
              <a:t>).</a:t>
            </a:r>
            <a:endParaRPr sz="2600">
              <a:latin typeface="Candara"/>
              <a:cs typeface="Candara"/>
            </a:endParaRPr>
          </a:p>
        </p:txBody>
      </p:sp>
      <p:sp>
        <p:nvSpPr>
          <p:cNvPr id="5" name="object 5"/>
          <p:cNvSpPr txBox="1"/>
          <p:nvPr/>
        </p:nvSpPr>
        <p:spPr>
          <a:xfrm>
            <a:off x="1225397" y="3816745"/>
            <a:ext cx="6346149" cy="990345"/>
          </a:xfrm>
          <a:prstGeom prst="rect">
            <a:avLst/>
          </a:prstGeom>
        </p:spPr>
        <p:txBody>
          <a:bodyPr wrap="square" lIns="0" tIns="0" rIns="0" bIns="0" rtlCol="0">
            <a:noAutofit/>
          </a:bodyPr>
          <a:lstStyle/>
          <a:p>
            <a:pPr marL="12700">
              <a:lnSpc>
                <a:spcPts val="3175"/>
              </a:lnSpc>
              <a:spcBef>
                <a:spcPts val="35"/>
              </a:spcBef>
            </a:pPr>
            <a:r>
              <a:rPr sz="2600" b="1" spc="0" dirty="0">
                <a:solidFill>
                  <a:srgbClr val="3D3C2C"/>
                </a:solidFill>
                <a:latin typeface="Candara"/>
                <a:cs typeface="Candara"/>
              </a:rPr>
              <a:t>The </a:t>
            </a:r>
            <a:r>
              <a:rPr sz="2600" b="1" u="sng" spc="0" dirty="0">
                <a:solidFill>
                  <a:srgbClr val="FF0000"/>
                </a:solidFill>
                <a:latin typeface="Candara"/>
                <a:cs typeface="Candara"/>
              </a:rPr>
              <a:t>P</a:t>
            </a:r>
            <a:r>
              <a:rPr sz="2600" b="1" spc="0" dirty="0">
                <a:solidFill>
                  <a:srgbClr val="FF0000"/>
                </a:solidFill>
                <a:latin typeface="Candara"/>
                <a:cs typeface="Candara"/>
              </a:rPr>
              <a:t> </a:t>
            </a:r>
            <a:r>
              <a:rPr sz="2600" b="1" spc="0" dirty="0">
                <a:solidFill>
                  <a:srgbClr val="3D3C2C"/>
                </a:solidFill>
                <a:latin typeface="Candara"/>
                <a:cs typeface="Candara"/>
              </a:rPr>
              <a:t>for</a:t>
            </a:r>
            <a:r>
              <a:rPr sz="2600" b="1" spc="-14" dirty="0">
                <a:solidFill>
                  <a:srgbClr val="3D3C2C"/>
                </a:solidFill>
                <a:latin typeface="Candara"/>
                <a:cs typeface="Candara"/>
              </a:rPr>
              <a:t> </a:t>
            </a:r>
            <a:r>
              <a:rPr sz="2600" b="1" i="1" spc="0" dirty="0">
                <a:solidFill>
                  <a:srgbClr val="3D3C2C"/>
                </a:solidFill>
                <a:latin typeface="Candara"/>
                <a:cs typeface="Candara"/>
              </a:rPr>
              <a:t>Public</a:t>
            </a:r>
            <a:r>
              <a:rPr sz="2600" b="1" i="1" spc="9" dirty="0">
                <a:solidFill>
                  <a:srgbClr val="3D3C2C"/>
                </a:solidFill>
                <a:latin typeface="Candara"/>
                <a:cs typeface="Candara"/>
              </a:rPr>
              <a:t> </a:t>
            </a:r>
            <a:r>
              <a:rPr sz="2600" b="1" spc="0" dirty="0">
                <a:solidFill>
                  <a:srgbClr val="3D3C2C"/>
                </a:solidFill>
                <a:latin typeface="Candara"/>
                <a:cs typeface="Candara"/>
              </a:rPr>
              <a:t>me</a:t>
            </a:r>
            <a:r>
              <a:rPr sz="2600" b="1" spc="4" dirty="0">
                <a:solidFill>
                  <a:srgbClr val="3D3C2C"/>
                </a:solidFill>
                <a:latin typeface="Candara"/>
                <a:cs typeface="Candara"/>
              </a:rPr>
              <a:t>a</a:t>
            </a:r>
            <a:r>
              <a:rPr sz="2600" b="1" spc="0" dirty="0">
                <a:solidFill>
                  <a:srgbClr val="3D3C2C"/>
                </a:solidFill>
                <a:latin typeface="Candara"/>
                <a:cs typeface="Candara"/>
              </a:rPr>
              <a:t>ns</a:t>
            </a:r>
            <a:r>
              <a:rPr sz="2600" b="1" spc="-14" dirty="0">
                <a:solidFill>
                  <a:srgbClr val="3D3C2C"/>
                </a:solidFill>
                <a:latin typeface="Candara"/>
                <a:cs typeface="Candara"/>
              </a:rPr>
              <a:t> </a:t>
            </a:r>
            <a:r>
              <a:rPr sz="2600" b="1" spc="0" dirty="0">
                <a:solidFill>
                  <a:srgbClr val="3D3C2C"/>
                </a:solidFill>
                <a:latin typeface="Candara"/>
                <a:cs typeface="Candara"/>
              </a:rPr>
              <a:t>that</a:t>
            </a:r>
            <a:r>
              <a:rPr sz="2600" b="1" spc="-25" dirty="0">
                <a:solidFill>
                  <a:srgbClr val="3D3C2C"/>
                </a:solidFill>
                <a:latin typeface="Candara"/>
                <a:cs typeface="Candara"/>
              </a:rPr>
              <a:t> </a:t>
            </a:r>
            <a:r>
              <a:rPr sz="2600" b="1" spc="0" dirty="0">
                <a:solidFill>
                  <a:srgbClr val="3D3C2C"/>
                </a:solidFill>
                <a:latin typeface="Candara"/>
                <a:cs typeface="Candara"/>
              </a:rPr>
              <a:t>the</a:t>
            </a:r>
            <a:r>
              <a:rPr sz="2600" b="1" spc="-9" dirty="0">
                <a:solidFill>
                  <a:srgbClr val="3D3C2C"/>
                </a:solidFill>
                <a:latin typeface="Candara"/>
                <a:cs typeface="Candara"/>
              </a:rPr>
              <a:t> </a:t>
            </a:r>
            <a:r>
              <a:rPr sz="2600" b="1" spc="0" dirty="0">
                <a:solidFill>
                  <a:srgbClr val="3D3C2C"/>
                </a:solidFill>
                <a:latin typeface="Candara"/>
                <a:cs typeface="Candara"/>
              </a:rPr>
              <a:t>code and</a:t>
            </a:r>
            <a:r>
              <a:rPr sz="2600" b="1" spc="-29" dirty="0">
                <a:solidFill>
                  <a:srgbClr val="3D3C2C"/>
                </a:solidFill>
                <a:latin typeface="Candara"/>
                <a:cs typeface="Candara"/>
              </a:rPr>
              <a:t> </a:t>
            </a:r>
            <a:r>
              <a:rPr sz="2600" b="1" spc="0" dirty="0">
                <a:solidFill>
                  <a:srgbClr val="3D3C2C"/>
                </a:solidFill>
                <a:latin typeface="Candara"/>
                <a:cs typeface="Candara"/>
              </a:rPr>
              <a:t>the </a:t>
            </a:r>
            <a:endParaRPr sz="2600">
              <a:latin typeface="Candara"/>
              <a:cs typeface="Candara"/>
            </a:endParaRPr>
          </a:p>
          <a:p>
            <a:pPr marL="12700">
              <a:lnSpc>
                <a:spcPts val="3173"/>
              </a:lnSpc>
            </a:pPr>
            <a:r>
              <a:rPr sz="2600" b="1" spc="0" dirty="0">
                <a:solidFill>
                  <a:srgbClr val="3D3C2C"/>
                </a:solidFill>
                <a:latin typeface="Candara"/>
                <a:cs typeface="Candara"/>
              </a:rPr>
              <a:t>data</a:t>
            </a:r>
            <a:r>
              <a:rPr sz="2600" b="1" spc="-39" dirty="0">
                <a:solidFill>
                  <a:srgbClr val="3D3C2C"/>
                </a:solidFill>
                <a:latin typeface="Candara"/>
                <a:cs typeface="Candara"/>
              </a:rPr>
              <a:t> </a:t>
            </a:r>
            <a:r>
              <a:rPr sz="2600" b="1" spc="0" dirty="0">
                <a:solidFill>
                  <a:srgbClr val="3D3C2C"/>
                </a:solidFill>
                <a:latin typeface="Candara"/>
                <a:cs typeface="Candara"/>
              </a:rPr>
              <a:t>us</a:t>
            </a:r>
            <a:r>
              <a:rPr sz="2600" b="1" spc="-9" dirty="0">
                <a:solidFill>
                  <a:srgbClr val="3D3C2C"/>
                </a:solidFill>
                <a:latin typeface="Candara"/>
                <a:cs typeface="Candara"/>
              </a:rPr>
              <a:t>e</a:t>
            </a:r>
            <a:r>
              <a:rPr sz="2600" b="1" spc="0" dirty="0">
                <a:solidFill>
                  <a:srgbClr val="3D3C2C"/>
                </a:solidFill>
                <a:latin typeface="Candara"/>
                <a:cs typeface="Candara"/>
              </a:rPr>
              <a:t>d </a:t>
            </a:r>
            <a:r>
              <a:rPr sz="2600" b="1" spc="-9" dirty="0">
                <a:solidFill>
                  <a:srgbClr val="3D3C2C"/>
                </a:solidFill>
                <a:latin typeface="Candara"/>
                <a:cs typeface="Candara"/>
              </a:rPr>
              <a:t>b</a:t>
            </a:r>
            <a:r>
              <a:rPr sz="2600" b="1" spc="0" dirty="0">
                <a:solidFill>
                  <a:srgbClr val="3D3C2C"/>
                </a:solidFill>
                <a:latin typeface="Candara"/>
                <a:cs typeface="Candara"/>
              </a:rPr>
              <a:t>y a</a:t>
            </a:r>
            <a:r>
              <a:rPr sz="2600" b="1" spc="-9" dirty="0">
                <a:solidFill>
                  <a:srgbClr val="3D3C2C"/>
                </a:solidFill>
                <a:latin typeface="Candara"/>
                <a:cs typeface="Candara"/>
              </a:rPr>
              <a:t> </a:t>
            </a:r>
            <a:r>
              <a:rPr sz="2600" b="1" spc="0" dirty="0">
                <a:solidFill>
                  <a:srgbClr val="3D3C2C"/>
                </a:solidFill>
                <a:latin typeface="Candara"/>
                <a:cs typeface="Candara"/>
              </a:rPr>
              <a:t>CAPTCHA</a:t>
            </a:r>
            <a:r>
              <a:rPr sz="2600" b="1" spc="-29" dirty="0">
                <a:solidFill>
                  <a:srgbClr val="3D3C2C"/>
                </a:solidFill>
                <a:latin typeface="Candara"/>
                <a:cs typeface="Candara"/>
              </a:rPr>
              <a:t> </a:t>
            </a:r>
            <a:r>
              <a:rPr sz="2600" b="1" spc="0" dirty="0">
                <a:solidFill>
                  <a:srgbClr val="3D3C2C"/>
                </a:solidFill>
                <a:latin typeface="Candara"/>
                <a:cs typeface="Candara"/>
              </a:rPr>
              <a:t>sh</a:t>
            </a:r>
            <a:r>
              <a:rPr sz="2600" b="1" spc="-9" dirty="0">
                <a:solidFill>
                  <a:srgbClr val="3D3C2C"/>
                </a:solidFill>
                <a:latin typeface="Candara"/>
                <a:cs typeface="Candara"/>
              </a:rPr>
              <a:t>o</a:t>
            </a:r>
            <a:r>
              <a:rPr sz="2600" b="1" spc="0" dirty="0">
                <a:solidFill>
                  <a:srgbClr val="3D3C2C"/>
                </a:solidFill>
                <a:latin typeface="Candara"/>
                <a:cs typeface="Candara"/>
              </a:rPr>
              <a:t>uld</a:t>
            </a:r>
            <a:r>
              <a:rPr sz="2600" b="1" spc="-19" dirty="0">
                <a:solidFill>
                  <a:srgbClr val="3D3C2C"/>
                </a:solidFill>
                <a:latin typeface="Candara"/>
                <a:cs typeface="Candara"/>
              </a:rPr>
              <a:t> </a:t>
            </a:r>
            <a:r>
              <a:rPr sz="2600" b="1" spc="0" dirty="0">
                <a:solidFill>
                  <a:srgbClr val="3D3C2C"/>
                </a:solidFill>
                <a:latin typeface="Candara"/>
                <a:cs typeface="Candara"/>
              </a:rPr>
              <a:t>be </a:t>
            </a:r>
            <a:r>
              <a:rPr sz="2600" b="1" spc="-9" dirty="0">
                <a:solidFill>
                  <a:srgbClr val="3D3C2C"/>
                </a:solidFill>
                <a:latin typeface="Candara"/>
                <a:cs typeface="Candara"/>
              </a:rPr>
              <a:t>p</a:t>
            </a:r>
            <a:r>
              <a:rPr sz="2600" b="1" spc="0" dirty="0">
                <a:solidFill>
                  <a:srgbClr val="3D3C2C"/>
                </a:solidFill>
                <a:latin typeface="Candara"/>
                <a:cs typeface="Candara"/>
              </a:rPr>
              <a:t>u</a:t>
            </a:r>
            <a:r>
              <a:rPr sz="2600" b="1" spc="-9" dirty="0">
                <a:solidFill>
                  <a:srgbClr val="3D3C2C"/>
                </a:solidFill>
                <a:latin typeface="Candara"/>
                <a:cs typeface="Candara"/>
              </a:rPr>
              <a:t>b</a:t>
            </a:r>
            <a:r>
              <a:rPr sz="2600" b="1" spc="0" dirty="0">
                <a:solidFill>
                  <a:srgbClr val="3D3C2C"/>
                </a:solidFill>
                <a:latin typeface="Candara"/>
                <a:cs typeface="Candara"/>
              </a:rPr>
              <a:t>licly </a:t>
            </a:r>
            <a:endParaRPr sz="2600">
              <a:latin typeface="Candara"/>
              <a:cs typeface="Candara"/>
            </a:endParaRPr>
          </a:p>
          <a:p>
            <a:pPr marL="12700">
              <a:lnSpc>
                <a:spcPts val="3173"/>
              </a:lnSpc>
            </a:pPr>
            <a:r>
              <a:rPr sz="2600" b="1" spc="0" dirty="0">
                <a:solidFill>
                  <a:srgbClr val="3D3C2C"/>
                </a:solidFill>
                <a:latin typeface="Candara"/>
                <a:cs typeface="Candara"/>
              </a:rPr>
              <a:t>av</a:t>
            </a:r>
            <a:r>
              <a:rPr sz="2600" b="1" spc="4" dirty="0">
                <a:solidFill>
                  <a:srgbClr val="3D3C2C"/>
                </a:solidFill>
                <a:latin typeface="Candara"/>
                <a:cs typeface="Candara"/>
              </a:rPr>
              <a:t>a</a:t>
            </a:r>
            <a:r>
              <a:rPr sz="2600" b="1" spc="0" dirty="0">
                <a:solidFill>
                  <a:srgbClr val="3D3C2C"/>
                </a:solidFill>
                <a:latin typeface="Candara"/>
                <a:cs typeface="Candara"/>
              </a:rPr>
              <a:t>ilable.</a:t>
            </a:r>
            <a:endParaRPr sz="2600">
              <a:latin typeface="Candara"/>
              <a:cs typeface="Candara"/>
            </a:endParaRPr>
          </a:p>
        </p:txBody>
      </p:sp>
      <p:sp>
        <p:nvSpPr>
          <p:cNvPr id="4" name="object 4"/>
          <p:cNvSpPr txBox="1"/>
          <p:nvPr/>
        </p:nvSpPr>
        <p:spPr>
          <a:xfrm>
            <a:off x="1225397" y="5243463"/>
            <a:ext cx="5426389" cy="673539"/>
          </a:xfrm>
          <a:prstGeom prst="rect">
            <a:avLst/>
          </a:prstGeom>
        </p:spPr>
        <p:txBody>
          <a:bodyPr wrap="square" lIns="0" tIns="0" rIns="0" bIns="0" rtlCol="0">
            <a:noAutofit/>
          </a:bodyPr>
          <a:lstStyle/>
          <a:p>
            <a:pPr marL="12700">
              <a:lnSpc>
                <a:spcPts val="2640"/>
              </a:lnSpc>
              <a:spcBef>
                <a:spcPts val="132"/>
              </a:spcBef>
            </a:pPr>
            <a:r>
              <a:rPr sz="3900" b="1" u="sng" spc="0" baseline="3150" dirty="0">
                <a:solidFill>
                  <a:srgbClr val="FF0000"/>
                </a:solidFill>
                <a:latin typeface="Candara"/>
                <a:cs typeface="Candara"/>
              </a:rPr>
              <a:t>T</a:t>
            </a:r>
            <a:r>
              <a:rPr sz="3900" b="1" spc="-25" baseline="3150" dirty="0">
                <a:solidFill>
                  <a:srgbClr val="FF0000"/>
                </a:solidFill>
                <a:latin typeface="Candara"/>
                <a:cs typeface="Candara"/>
              </a:rPr>
              <a:t> </a:t>
            </a:r>
            <a:r>
              <a:rPr sz="3900" b="1" spc="0" baseline="3150" dirty="0">
                <a:solidFill>
                  <a:srgbClr val="3D3C2C"/>
                </a:solidFill>
                <a:latin typeface="Candara"/>
                <a:cs typeface="Candara"/>
              </a:rPr>
              <a:t>for </a:t>
            </a:r>
            <a:r>
              <a:rPr sz="3900" b="1" spc="-9" baseline="3150" dirty="0">
                <a:solidFill>
                  <a:srgbClr val="3D3C2C"/>
                </a:solidFill>
                <a:latin typeface="Candara"/>
                <a:cs typeface="Candara"/>
              </a:rPr>
              <a:t>“</a:t>
            </a:r>
            <a:r>
              <a:rPr sz="3900" b="1" i="1" spc="-39" baseline="3150" dirty="0">
                <a:solidFill>
                  <a:srgbClr val="3D3C2C"/>
                </a:solidFill>
                <a:latin typeface="Candara"/>
                <a:cs typeface="Candara"/>
              </a:rPr>
              <a:t>T</a:t>
            </a:r>
            <a:r>
              <a:rPr sz="3900" b="1" i="1" spc="0" baseline="3150" dirty="0">
                <a:solidFill>
                  <a:srgbClr val="3D3C2C"/>
                </a:solidFill>
                <a:latin typeface="Candara"/>
                <a:cs typeface="Candara"/>
              </a:rPr>
              <a:t>uring</a:t>
            </a:r>
            <a:r>
              <a:rPr sz="3900" b="1" i="1" spc="548" baseline="3150" dirty="0">
                <a:solidFill>
                  <a:srgbClr val="3D3C2C"/>
                </a:solidFill>
                <a:latin typeface="Candara"/>
                <a:cs typeface="Candara"/>
              </a:rPr>
              <a:t> </a:t>
            </a:r>
            <a:r>
              <a:rPr sz="3900" b="1" i="1" spc="-39" baseline="3150" dirty="0">
                <a:solidFill>
                  <a:srgbClr val="3D3C2C"/>
                </a:solidFill>
                <a:latin typeface="Candara"/>
                <a:cs typeface="Candara"/>
              </a:rPr>
              <a:t>T</a:t>
            </a:r>
            <a:r>
              <a:rPr sz="3900" b="1" i="1" spc="0" baseline="3150" dirty="0">
                <a:solidFill>
                  <a:srgbClr val="3D3C2C"/>
                </a:solidFill>
                <a:latin typeface="Candara"/>
                <a:cs typeface="Candara"/>
              </a:rPr>
              <a:t>est</a:t>
            </a:r>
            <a:r>
              <a:rPr sz="3900" b="1" i="1" spc="548" baseline="3150" dirty="0">
                <a:solidFill>
                  <a:srgbClr val="3D3C2C"/>
                </a:solidFill>
                <a:latin typeface="Candara"/>
                <a:cs typeface="Candara"/>
              </a:rPr>
              <a:t> </a:t>
            </a:r>
            <a:r>
              <a:rPr sz="3900" b="1" i="1" spc="0" baseline="3150" dirty="0">
                <a:solidFill>
                  <a:srgbClr val="3D3C2C"/>
                </a:solidFill>
                <a:latin typeface="Candara"/>
                <a:cs typeface="Candara"/>
              </a:rPr>
              <a:t>to</a:t>
            </a:r>
            <a:r>
              <a:rPr sz="3900" b="1" i="1" spc="543" baseline="3150" dirty="0">
                <a:solidFill>
                  <a:srgbClr val="3D3C2C"/>
                </a:solidFill>
                <a:latin typeface="Candara"/>
                <a:cs typeface="Candara"/>
              </a:rPr>
              <a:t> </a:t>
            </a:r>
            <a:r>
              <a:rPr sz="3900" b="1" i="1" spc="-39" baseline="3150" dirty="0">
                <a:solidFill>
                  <a:srgbClr val="3D3C2C"/>
                </a:solidFill>
                <a:latin typeface="Candara"/>
                <a:cs typeface="Candara"/>
              </a:rPr>
              <a:t>T</a:t>
            </a:r>
            <a:r>
              <a:rPr sz="3900" b="1" i="1" spc="0" baseline="3150" dirty="0">
                <a:solidFill>
                  <a:srgbClr val="3D3C2C"/>
                </a:solidFill>
                <a:latin typeface="Candara"/>
                <a:cs typeface="Candara"/>
              </a:rPr>
              <a:t>el</a:t>
            </a:r>
            <a:r>
              <a:rPr sz="3900" b="1" i="1" spc="-4" baseline="3150" dirty="0">
                <a:solidFill>
                  <a:srgbClr val="3D3C2C"/>
                </a:solidFill>
                <a:latin typeface="Candara"/>
                <a:cs typeface="Candara"/>
              </a:rPr>
              <a:t>l</a:t>
            </a:r>
            <a:r>
              <a:rPr sz="3900" b="1" spc="0" baseline="3150" dirty="0">
                <a:solidFill>
                  <a:srgbClr val="3D3C2C"/>
                </a:solidFill>
                <a:latin typeface="Candara"/>
                <a:cs typeface="Candara"/>
              </a:rPr>
              <a:t>” </a:t>
            </a:r>
            <a:r>
              <a:rPr sz="3900" b="1" spc="4" baseline="3150" dirty="0">
                <a:solidFill>
                  <a:srgbClr val="3D3C2C"/>
                </a:solidFill>
                <a:latin typeface="Candara"/>
                <a:cs typeface="Candara"/>
              </a:rPr>
              <a:t> </a:t>
            </a:r>
            <a:r>
              <a:rPr sz="3900" b="1" spc="0" baseline="3150" dirty="0">
                <a:solidFill>
                  <a:srgbClr val="3D3C2C"/>
                </a:solidFill>
                <a:latin typeface="Candara"/>
                <a:cs typeface="Candara"/>
              </a:rPr>
              <a:t>is bec</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use</a:t>
            </a:r>
            <a:endParaRPr sz="2600">
              <a:latin typeface="Candara"/>
              <a:cs typeface="Candara"/>
            </a:endParaRPr>
          </a:p>
          <a:p>
            <a:pPr marL="12700" marR="60461">
              <a:lnSpc>
                <a:spcPts val="2545"/>
              </a:lnSpc>
            </a:pPr>
            <a:r>
              <a:rPr sz="3900" b="1" spc="0" baseline="4201" dirty="0">
                <a:solidFill>
                  <a:srgbClr val="3D3C2C"/>
                </a:solidFill>
                <a:latin typeface="Candara"/>
                <a:cs typeface="Candara"/>
              </a:rPr>
              <a:t>CAPTCH</a:t>
            </a:r>
            <a:r>
              <a:rPr sz="3900" b="1" spc="4" baseline="4201" dirty="0">
                <a:solidFill>
                  <a:srgbClr val="3D3C2C"/>
                </a:solidFill>
                <a:latin typeface="Candara"/>
                <a:cs typeface="Candara"/>
              </a:rPr>
              <a:t>A</a:t>
            </a:r>
            <a:r>
              <a:rPr sz="3900" b="1" spc="0" baseline="4201" dirty="0">
                <a:solidFill>
                  <a:srgbClr val="3D3C2C"/>
                </a:solidFill>
                <a:latin typeface="Candara"/>
                <a:cs typeface="Candara"/>
              </a:rPr>
              <a:t>s</a:t>
            </a:r>
            <a:r>
              <a:rPr sz="3900" b="1" spc="-44" baseline="4201" dirty="0">
                <a:solidFill>
                  <a:srgbClr val="3D3C2C"/>
                </a:solidFill>
                <a:latin typeface="Candara"/>
                <a:cs typeface="Candara"/>
              </a:rPr>
              <a:t> </a:t>
            </a:r>
            <a:r>
              <a:rPr sz="3900" b="1" spc="0" baseline="4201" dirty="0">
                <a:solidFill>
                  <a:srgbClr val="3D3C2C"/>
                </a:solidFill>
                <a:latin typeface="Candara"/>
                <a:cs typeface="Candara"/>
              </a:rPr>
              <a:t>a</a:t>
            </a:r>
            <a:r>
              <a:rPr sz="3900" b="1" spc="4" baseline="4201" dirty="0">
                <a:solidFill>
                  <a:srgbClr val="3D3C2C"/>
                </a:solidFill>
                <a:latin typeface="Candara"/>
                <a:cs typeface="Candara"/>
              </a:rPr>
              <a:t>r</a:t>
            </a:r>
            <a:r>
              <a:rPr sz="3900" b="1" spc="0" baseline="4201" dirty="0">
                <a:solidFill>
                  <a:srgbClr val="3D3C2C"/>
                </a:solidFill>
                <a:latin typeface="Candara"/>
                <a:cs typeface="Candara"/>
              </a:rPr>
              <a:t>e</a:t>
            </a:r>
            <a:r>
              <a:rPr sz="3900" b="1" spc="-9" baseline="4201" dirty="0">
                <a:solidFill>
                  <a:srgbClr val="3D3C2C"/>
                </a:solidFill>
                <a:latin typeface="Candara"/>
                <a:cs typeface="Candara"/>
              </a:rPr>
              <a:t> </a:t>
            </a:r>
            <a:r>
              <a:rPr sz="3900" b="1" spc="0" baseline="4201" dirty="0">
                <a:solidFill>
                  <a:srgbClr val="3D3C2C"/>
                </a:solidFill>
                <a:latin typeface="Candara"/>
                <a:cs typeface="Candara"/>
              </a:rPr>
              <a:t>like </a:t>
            </a:r>
            <a:r>
              <a:rPr sz="3900" b="1" spc="-100" baseline="4201" dirty="0">
                <a:solidFill>
                  <a:srgbClr val="3D3C2C"/>
                </a:solidFill>
                <a:latin typeface="Candara"/>
                <a:cs typeface="Candara"/>
              </a:rPr>
              <a:t>T</a:t>
            </a:r>
            <a:r>
              <a:rPr sz="3900" b="1" spc="0" baseline="4201" dirty="0">
                <a:solidFill>
                  <a:srgbClr val="3D3C2C"/>
                </a:solidFill>
                <a:latin typeface="Candara"/>
                <a:cs typeface="Candara"/>
              </a:rPr>
              <a:t>uri</a:t>
            </a:r>
            <a:r>
              <a:rPr sz="3900" b="1" spc="-4" baseline="4201" dirty="0">
                <a:solidFill>
                  <a:srgbClr val="3D3C2C"/>
                </a:solidFill>
                <a:latin typeface="Candara"/>
                <a:cs typeface="Candara"/>
              </a:rPr>
              <a:t>n</a:t>
            </a:r>
            <a:r>
              <a:rPr sz="3900" b="1" spc="0" baseline="4201" dirty="0">
                <a:solidFill>
                  <a:srgbClr val="3D3C2C"/>
                </a:solidFill>
                <a:latin typeface="Candara"/>
                <a:cs typeface="Candara"/>
              </a:rPr>
              <a:t>g</a:t>
            </a:r>
            <a:r>
              <a:rPr sz="3900" b="1" spc="-9" baseline="4201" dirty="0">
                <a:solidFill>
                  <a:srgbClr val="3D3C2C"/>
                </a:solidFill>
                <a:latin typeface="Candara"/>
                <a:cs typeface="Candara"/>
              </a:rPr>
              <a:t> </a:t>
            </a:r>
            <a:r>
              <a:rPr sz="3900" b="1" spc="-159" baseline="4201" dirty="0">
                <a:solidFill>
                  <a:srgbClr val="3D3C2C"/>
                </a:solidFill>
                <a:latin typeface="Candara"/>
                <a:cs typeface="Candara"/>
              </a:rPr>
              <a:t>T</a:t>
            </a:r>
            <a:r>
              <a:rPr sz="3900" b="1" spc="0" baseline="4201" dirty="0">
                <a:solidFill>
                  <a:srgbClr val="3D3C2C"/>
                </a:solidFill>
                <a:latin typeface="Candara"/>
                <a:cs typeface="Candara"/>
              </a:rPr>
              <a:t>ests.</a:t>
            </a:r>
            <a:endParaRPr sz="2600">
              <a:latin typeface="Candara"/>
              <a:cs typeface="Candara"/>
            </a:endParaRPr>
          </a:p>
        </p:txBody>
      </p:sp>
      <p:sp>
        <p:nvSpPr>
          <p:cNvPr id="3" name="object 3"/>
          <p:cNvSpPr txBox="1"/>
          <p:nvPr/>
        </p:nvSpPr>
        <p:spPr>
          <a:xfrm>
            <a:off x="3582655" y="1012698"/>
            <a:ext cx="119564"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4058536" y="1012698"/>
            <a:ext cx="119354"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733044" y="2049780"/>
            <a:ext cx="3724655" cy="659891"/>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701040" y="2258567"/>
            <a:ext cx="278891" cy="284988"/>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228600" y="228600"/>
            <a:ext cx="1595882" cy="1590675"/>
          </a:xfrm>
          <a:prstGeom prst="rect">
            <a:avLst/>
          </a:prstGeom>
          <a:blipFill>
            <a:blip r:embed="rId5" cstate="print"/>
            <a:stretch>
              <a:fillRect/>
            </a:stretch>
          </a:blipFill>
        </p:spPr>
        <p:txBody>
          <a:bodyPr wrap="square" lIns="0" tIns="0" rIns="0" bIns="0" rtlCol="0">
            <a:noAutofit/>
          </a:bodyPr>
          <a:lstStyle/>
          <a:p>
            <a:endParaRPr/>
          </a:p>
        </p:txBody>
      </p:sp>
      <p:sp>
        <p:nvSpPr>
          <p:cNvPr id="4" name="object 4"/>
          <p:cNvSpPr txBox="1"/>
          <p:nvPr/>
        </p:nvSpPr>
        <p:spPr>
          <a:xfrm>
            <a:off x="3220974" y="734197"/>
            <a:ext cx="4351705" cy="1134218"/>
          </a:xfrm>
          <a:prstGeom prst="rect">
            <a:avLst/>
          </a:prstGeom>
        </p:spPr>
        <p:txBody>
          <a:bodyPr wrap="square" lIns="0" tIns="0" rIns="0" bIns="0" rtlCol="0">
            <a:noAutofit/>
          </a:bodyPr>
          <a:lstStyle/>
          <a:p>
            <a:pPr marL="12700" marR="45720">
              <a:lnSpc>
                <a:spcPts val="4475"/>
              </a:lnSpc>
              <a:spcBef>
                <a:spcPts val="223"/>
              </a:spcBef>
            </a:pPr>
            <a:r>
              <a:rPr sz="6600" spc="0" baseline="3723" dirty="0">
                <a:solidFill>
                  <a:srgbClr val="BE4D00"/>
                </a:solidFill>
                <a:latin typeface="Candara"/>
                <a:cs typeface="Candara"/>
              </a:rPr>
              <a:t>Applications</a:t>
            </a:r>
            <a:endParaRPr sz="4400">
              <a:latin typeface="Candara"/>
              <a:cs typeface="Candara"/>
            </a:endParaRPr>
          </a:p>
          <a:p>
            <a:pPr marL="2697353">
              <a:lnSpc>
                <a:spcPct val="101725"/>
              </a:lnSpc>
              <a:spcBef>
                <a:spcPts val="1186"/>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a:latin typeface="Candara"/>
              <a:cs typeface="Candara"/>
            </a:endParaRPr>
          </a:p>
        </p:txBody>
      </p:sp>
      <p:sp>
        <p:nvSpPr>
          <p:cNvPr id="3" name="object 3"/>
          <p:cNvSpPr txBox="1"/>
          <p:nvPr/>
        </p:nvSpPr>
        <p:spPr>
          <a:xfrm>
            <a:off x="962660" y="2253184"/>
            <a:ext cx="7529974" cy="3076369"/>
          </a:xfrm>
          <a:prstGeom prst="rect">
            <a:avLst/>
          </a:prstGeom>
        </p:spPr>
        <p:txBody>
          <a:bodyPr wrap="square" lIns="0" tIns="0" rIns="0" bIns="0" rtlCol="0">
            <a:noAutofit/>
          </a:bodyPr>
          <a:lstStyle/>
          <a:p>
            <a:pPr marL="23368" marR="52412">
              <a:lnSpc>
                <a:spcPts val="3285"/>
              </a:lnSpc>
              <a:spcBef>
                <a:spcPts val="164"/>
              </a:spcBef>
            </a:pPr>
            <a:r>
              <a:rPr sz="4800" spc="0" baseline="3413" dirty="0">
                <a:solidFill>
                  <a:srgbClr val="FF0000"/>
                </a:solidFill>
                <a:latin typeface="Candara"/>
                <a:cs typeface="Candara"/>
              </a:rPr>
              <a:t>Dictionary attacks:</a:t>
            </a:r>
            <a:endParaRPr sz="3200">
              <a:latin typeface="Candara"/>
              <a:cs typeface="Candara"/>
            </a:endParaRPr>
          </a:p>
          <a:p>
            <a:pPr marL="12700">
              <a:lnSpc>
                <a:spcPct val="99995"/>
              </a:lnSpc>
              <a:spcBef>
                <a:spcPts val="483"/>
              </a:spcBef>
            </a:pPr>
            <a:r>
              <a:rPr sz="2800" b="1" spc="0" dirty="0">
                <a:solidFill>
                  <a:srgbClr val="3D3C2C"/>
                </a:solidFill>
                <a:latin typeface="Candara"/>
                <a:cs typeface="Candara"/>
              </a:rPr>
              <a:t>CAPT</a:t>
            </a:r>
            <a:r>
              <a:rPr sz="2800" b="1" spc="9" dirty="0">
                <a:solidFill>
                  <a:srgbClr val="3D3C2C"/>
                </a:solidFill>
                <a:latin typeface="Candara"/>
                <a:cs typeface="Candara"/>
              </a:rPr>
              <a:t>C</a:t>
            </a:r>
            <a:r>
              <a:rPr sz="2800" b="1" spc="0" dirty="0">
                <a:solidFill>
                  <a:srgbClr val="3D3C2C"/>
                </a:solidFill>
                <a:latin typeface="Candara"/>
                <a:cs typeface="Candara"/>
              </a:rPr>
              <a:t>HAs</a:t>
            </a:r>
            <a:r>
              <a:rPr sz="2800" b="1" spc="-126" dirty="0">
                <a:solidFill>
                  <a:srgbClr val="3D3C2C"/>
                </a:solidFill>
                <a:latin typeface="Candara"/>
                <a:cs typeface="Candara"/>
              </a:rPr>
              <a:t> </a:t>
            </a:r>
            <a:r>
              <a:rPr sz="2800" b="1" spc="0" dirty="0">
                <a:solidFill>
                  <a:srgbClr val="3D3C2C"/>
                </a:solidFill>
                <a:latin typeface="Candara"/>
                <a:cs typeface="Candara"/>
              </a:rPr>
              <a:t>can</a:t>
            </a:r>
            <a:r>
              <a:rPr sz="2800" b="1" spc="-31" dirty="0">
                <a:solidFill>
                  <a:srgbClr val="3D3C2C"/>
                </a:solidFill>
                <a:latin typeface="Candara"/>
                <a:cs typeface="Candara"/>
              </a:rPr>
              <a:t> </a:t>
            </a:r>
            <a:r>
              <a:rPr sz="2800" b="1" spc="0" dirty="0">
                <a:solidFill>
                  <a:srgbClr val="3D3C2C"/>
                </a:solidFill>
                <a:latin typeface="Candara"/>
                <a:cs typeface="Candara"/>
              </a:rPr>
              <a:t>also</a:t>
            </a:r>
            <a:r>
              <a:rPr sz="2800" b="1" spc="-38" dirty="0">
                <a:solidFill>
                  <a:srgbClr val="3D3C2C"/>
                </a:solidFill>
                <a:latin typeface="Candara"/>
                <a:cs typeface="Candara"/>
              </a:rPr>
              <a:t> </a:t>
            </a:r>
            <a:r>
              <a:rPr sz="2800" b="1" spc="0" dirty="0">
                <a:solidFill>
                  <a:srgbClr val="3D3C2C"/>
                </a:solidFill>
                <a:latin typeface="Candara"/>
                <a:cs typeface="Candara"/>
              </a:rPr>
              <a:t>be</a:t>
            </a:r>
            <a:r>
              <a:rPr sz="2800" b="1" spc="-19" dirty="0">
                <a:solidFill>
                  <a:srgbClr val="3D3C2C"/>
                </a:solidFill>
                <a:latin typeface="Candara"/>
                <a:cs typeface="Candara"/>
              </a:rPr>
              <a:t> </a:t>
            </a:r>
            <a:r>
              <a:rPr sz="2800" b="1" spc="0" dirty="0">
                <a:solidFill>
                  <a:srgbClr val="3D3C2C"/>
                </a:solidFill>
                <a:latin typeface="Candara"/>
                <a:cs typeface="Candara"/>
              </a:rPr>
              <a:t>used</a:t>
            </a:r>
            <a:r>
              <a:rPr sz="2800" b="1" spc="-41" dirty="0">
                <a:solidFill>
                  <a:srgbClr val="3D3C2C"/>
                </a:solidFill>
                <a:latin typeface="Candara"/>
                <a:cs typeface="Candara"/>
              </a:rPr>
              <a:t> </a:t>
            </a:r>
            <a:r>
              <a:rPr sz="2800" b="1" spc="0" dirty="0">
                <a:solidFill>
                  <a:srgbClr val="3D3C2C"/>
                </a:solidFill>
                <a:latin typeface="Candara"/>
                <a:cs typeface="Candara"/>
              </a:rPr>
              <a:t>to prevent</a:t>
            </a:r>
            <a:r>
              <a:rPr sz="2800" b="1" spc="-74" dirty="0">
                <a:solidFill>
                  <a:srgbClr val="3D3C2C"/>
                </a:solidFill>
                <a:latin typeface="Candara"/>
                <a:cs typeface="Candara"/>
              </a:rPr>
              <a:t> </a:t>
            </a:r>
            <a:r>
              <a:rPr sz="2800" b="1" spc="0" dirty="0">
                <a:solidFill>
                  <a:srgbClr val="3D3C2C"/>
                </a:solidFill>
                <a:latin typeface="Candara"/>
                <a:cs typeface="Candara"/>
              </a:rPr>
              <a:t>dictionary attacks</a:t>
            </a:r>
            <a:r>
              <a:rPr sz="2800" b="1" spc="-76" dirty="0">
                <a:solidFill>
                  <a:srgbClr val="3D3C2C"/>
                </a:solidFill>
                <a:latin typeface="Candara"/>
                <a:cs typeface="Candara"/>
              </a:rPr>
              <a:t> </a:t>
            </a:r>
            <a:r>
              <a:rPr sz="2800" b="1" spc="0" dirty="0">
                <a:solidFill>
                  <a:srgbClr val="3D3C2C"/>
                </a:solidFill>
                <a:latin typeface="Candara"/>
                <a:cs typeface="Candara"/>
              </a:rPr>
              <a:t>in</a:t>
            </a:r>
            <a:r>
              <a:rPr sz="2800" b="1" spc="-22" dirty="0">
                <a:solidFill>
                  <a:srgbClr val="3D3C2C"/>
                </a:solidFill>
                <a:latin typeface="Candara"/>
                <a:cs typeface="Candara"/>
              </a:rPr>
              <a:t> </a:t>
            </a:r>
            <a:r>
              <a:rPr sz="2800" b="1" spc="0" dirty="0">
                <a:solidFill>
                  <a:srgbClr val="3D3C2C"/>
                </a:solidFill>
                <a:latin typeface="Candara"/>
                <a:cs typeface="Candara"/>
              </a:rPr>
              <a:t>passwo</a:t>
            </a:r>
            <a:r>
              <a:rPr sz="2800" b="1" spc="4" dirty="0">
                <a:solidFill>
                  <a:srgbClr val="3D3C2C"/>
                </a:solidFill>
                <a:latin typeface="Candara"/>
                <a:cs typeface="Candara"/>
              </a:rPr>
              <a:t>r</a:t>
            </a:r>
            <a:r>
              <a:rPr sz="2800" b="1" spc="0" dirty="0">
                <a:solidFill>
                  <a:srgbClr val="3D3C2C"/>
                </a:solidFill>
                <a:latin typeface="Candara"/>
                <a:cs typeface="Candara"/>
              </a:rPr>
              <a:t>d</a:t>
            </a:r>
            <a:r>
              <a:rPr sz="2800" b="1" spc="-116" dirty="0">
                <a:solidFill>
                  <a:srgbClr val="3D3C2C"/>
                </a:solidFill>
                <a:latin typeface="Candara"/>
                <a:cs typeface="Candara"/>
              </a:rPr>
              <a:t> </a:t>
            </a:r>
            <a:r>
              <a:rPr sz="2800" b="1" spc="0" dirty="0">
                <a:solidFill>
                  <a:srgbClr val="3D3C2C"/>
                </a:solidFill>
                <a:latin typeface="Candara"/>
                <a:cs typeface="Candara"/>
              </a:rPr>
              <a:t>s</a:t>
            </a:r>
            <a:r>
              <a:rPr sz="2800" b="1" spc="4" dirty="0">
                <a:solidFill>
                  <a:srgbClr val="3D3C2C"/>
                </a:solidFill>
                <a:latin typeface="Candara"/>
                <a:cs typeface="Candara"/>
              </a:rPr>
              <a:t>y</a:t>
            </a:r>
            <a:r>
              <a:rPr sz="2800" b="1" spc="0" dirty="0">
                <a:solidFill>
                  <a:srgbClr val="3D3C2C"/>
                </a:solidFill>
                <a:latin typeface="Candara"/>
                <a:cs typeface="Candara"/>
              </a:rPr>
              <a:t>s</a:t>
            </a:r>
            <a:r>
              <a:rPr sz="2800" b="1" spc="4" dirty="0">
                <a:solidFill>
                  <a:srgbClr val="3D3C2C"/>
                </a:solidFill>
                <a:latin typeface="Candara"/>
                <a:cs typeface="Candara"/>
              </a:rPr>
              <a:t>t</a:t>
            </a:r>
            <a:r>
              <a:rPr sz="2800" b="1" spc="0" dirty="0">
                <a:solidFill>
                  <a:srgbClr val="3D3C2C"/>
                </a:solidFill>
                <a:latin typeface="Candara"/>
                <a:cs typeface="Candara"/>
              </a:rPr>
              <a:t>ems.</a:t>
            </a:r>
            <a:r>
              <a:rPr sz="2800" b="1" spc="-71" dirty="0">
                <a:solidFill>
                  <a:srgbClr val="3D3C2C"/>
                </a:solidFill>
                <a:latin typeface="Candara"/>
                <a:cs typeface="Candara"/>
              </a:rPr>
              <a:t> </a:t>
            </a:r>
            <a:r>
              <a:rPr sz="2800" b="1" spc="0" dirty="0">
                <a:solidFill>
                  <a:srgbClr val="3D3C2C"/>
                </a:solidFill>
                <a:latin typeface="Candara"/>
                <a:cs typeface="Candara"/>
              </a:rPr>
              <a:t>The</a:t>
            </a:r>
            <a:r>
              <a:rPr sz="2800" b="1" spc="-29" dirty="0">
                <a:solidFill>
                  <a:srgbClr val="3D3C2C"/>
                </a:solidFill>
                <a:latin typeface="Candara"/>
                <a:cs typeface="Candara"/>
              </a:rPr>
              <a:t> </a:t>
            </a:r>
            <a:r>
              <a:rPr sz="2800" b="1" spc="0" dirty="0">
                <a:solidFill>
                  <a:srgbClr val="3D3C2C"/>
                </a:solidFill>
                <a:latin typeface="Candara"/>
                <a:cs typeface="Candara"/>
              </a:rPr>
              <a:t>idea</a:t>
            </a:r>
            <a:r>
              <a:rPr sz="2800" b="1" spc="-35" dirty="0">
                <a:solidFill>
                  <a:srgbClr val="3D3C2C"/>
                </a:solidFill>
                <a:latin typeface="Candara"/>
                <a:cs typeface="Candara"/>
              </a:rPr>
              <a:t> </a:t>
            </a:r>
            <a:r>
              <a:rPr sz="2800" b="1" spc="0" dirty="0">
                <a:solidFill>
                  <a:srgbClr val="3D3C2C"/>
                </a:solidFill>
                <a:latin typeface="Candara"/>
                <a:cs typeface="Candara"/>
              </a:rPr>
              <a:t>is</a:t>
            </a:r>
            <a:r>
              <a:rPr sz="2800" b="1" spc="-13" dirty="0">
                <a:solidFill>
                  <a:srgbClr val="3D3C2C"/>
                </a:solidFill>
                <a:latin typeface="Candara"/>
                <a:cs typeface="Candara"/>
              </a:rPr>
              <a:t> </a:t>
            </a:r>
            <a:r>
              <a:rPr sz="2800" b="1" spc="0" dirty="0">
                <a:solidFill>
                  <a:srgbClr val="3D3C2C"/>
                </a:solidFill>
                <a:latin typeface="Candara"/>
                <a:cs typeface="Candara"/>
              </a:rPr>
              <a:t>simple: pr</a:t>
            </a:r>
            <a:r>
              <a:rPr sz="2800" b="1" spc="-9" dirty="0">
                <a:solidFill>
                  <a:srgbClr val="3D3C2C"/>
                </a:solidFill>
                <a:latin typeface="Candara"/>
                <a:cs typeface="Candara"/>
              </a:rPr>
              <a:t>e</a:t>
            </a:r>
            <a:r>
              <a:rPr sz="2800" b="1" spc="0" dirty="0">
                <a:solidFill>
                  <a:srgbClr val="3D3C2C"/>
                </a:solidFill>
                <a:latin typeface="Candara"/>
                <a:cs typeface="Candara"/>
              </a:rPr>
              <a:t>vent a</a:t>
            </a:r>
            <a:r>
              <a:rPr sz="2800" b="1" spc="-3" dirty="0">
                <a:solidFill>
                  <a:srgbClr val="3D3C2C"/>
                </a:solidFill>
                <a:latin typeface="Candara"/>
                <a:cs typeface="Candara"/>
              </a:rPr>
              <a:t> </a:t>
            </a:r>
            <a:r>
              <a:rPr sz="2800" b="1" spc="0" dirty="0">
                <a:solidFill>
                  <a:srgbClr val="3D3C2C"/>
                </a:solidFill>
                <a:latin typeface="Candara"/>
                <a:cs typeface="Candara"/>
              </a:rPr>
              <a:t>com</a:t>
            </a:r>
            <a:r>
              <a:rPr sz="2800" b="1" spc="-4" dirty="0">
                <a:solidFill>
                  <a:srgbClr val="3D3C2C"/>
                </a:solidFill>
                <a:latin typeface="Candara"/>
                <a:cs typeface="Candara"/>
              </a:rPr>
              <a:t>p</a:t>
            </a:r>
            <a:r>
              <a:rPr sz="2800" b="1" spc="0" dirty="0">
                <a:solidFill>
                  <a:srgbClr val="3D3C2C"/>
                </a:solidFill>
                <a:latin typeface="Candara"/>
                <a:cs typeface="Candara"/>
              </a:rPr>
              <a:t>uter from bei</a:t>
            </a:r>
            <a:r>
              <a:rPr sz="2800" b="1" spc="-9" dirty="0">
                <a:solidFill>
                  <a:srgbClr val="3D3C2C"/>
                </a:solidFill>
                <a:latin typeface="Candara"/>
                <a:cs typeface="Candara"/>
              </a:rPr>
              <a:t>n</a:t>
            </a:r>
            <a:r>
              <a:rPr sz="2800" b="1" spc="0" dirty="0">
                <a:solidFill>
                  <a:srgbClr val="3D3C2C"/>
                </a:solidFill>
                <a:latin typeface="Candara"/>
                <a:cs typeface="Candara"/>
              </a:rPr>
              <a:t>g</a:t>
            </a:r>
            <a:r>
              <a:rPr sz="2800" b="1" spc="25" dirty="0">
                <a:solidFill>
                  <a:srgbClr val="3D3C2C"/>
                </a:solidFill>
                <a:latin typeface="Candara"/>
                <a:cs typeface="Candara"/>
              </a:rPr>
              <a:t> </a:t>
            </a:r>
            <a:r>
              <a:rPr sz="2800" b="1" spc="0" dirty="0">
                <a:solidFill>
                  <a:srgbClr val="3D3C2C"/>
                </a:solidFill>
                <a:latin typeface="Candara"/>
                <a:cs typeface="Candara"/>
              </a:rPr>
              <a:t>a</a:t>
            </a:r>
            <a:r>
              <a:rPr sz="2800" b="1" spc="-9" dirty="0">
                <a:solidFill>
                  <a:srgbClr val="3D3C2C"/>
                </a:solidFill>
                <a:latin typeface="Candara"/>
                <a:cs typeface="Candara"/>
              </a:rPr>
              <a:t>b</a:t>
            </a:r>
            <a:r>
              <a:rPr sz="2800" b="1" spc="0" dirty="0">
                <a:solidFill>
                  <a:srgbClr val="3D3C2C"/>
                </a:solidFill>
                <a:latin typeface="Candara"/>
                <a:cs typeface="Candara"/>
              </a:rPr>
              <a:t>le</a:t>
            </a:r>
            <a:r>
              <a:rPr sz="2800" b="1" spc="19" dirty="0">
                <a:solidFill>
                  <a:srgbClr val="3D3C2C"/>
                </a:solidFill>
                <a:latin typeface="Candara"/>
                <a:cs typeface="Candara"/>
              </a:rPr>
              <a:t> </a:t>
            </a:r>
            <a:r>
              <a:rPr sz="2800" b="1" spc="0" dirty="0">
                <a:solidFill>
                  <a:srgbClr val="3D3C2C"/>
                </a:solidFill>
                <a:latin typeface="Candara"/>
                <a:cs typeface="Candara"/>
              </a:rPr>
              <a:t>to it</a:t>
            </a:r>
            <a:r>
              <a:rPr sz="2800" b="1" spc="-9" dirty="0">
                <a:solidFill>
                  <a:srgbClr val="3D3C2C"/>
                </a:solidFill>
                <a:latin typeface="Candara"/>
                <a:cs typeface="Candara"/>
              </a:rPr>
              <a:t>e</a:t>
            </a:r>
            <a:r>
              <a:rPr sz="2800" b="1" spc="0" dirty="0">
                <a:solidFill>
                  <a:srgbClr val="3D3C2C"/>
                </a:solidFill>
                <a:latin typeface="Candara"/>
                <a:cs typeface="Candara"/>
              </a:rPr>
              <a:t>rate through</a:t>
            </a:r>
            <a:r>
              <a:rPr sz="2800" b="1" spc="-97" dirty="0">
                <a:solidFill>
                  <a:srgbClr val="3D3C2C"/>
                </a:solidFill>
                <a:latin typeface="Candara"/>
                <a:cs typeface="Candara"/>
              </a:rPr>
              <a:t> </a:t>
            </a:r>
            <a:r>
              <a:rPr sz="2800" b="1" spc="0" dirty="0">
                <a:solidFill>
                  <a:srgbClr val="3D3C2C"/>
                </a:solidFill>
                <a:latin typeface="Candara"/>
                <a:cs typeface="Candara"/>
              </a:rPr>
              <a:t>the</a:t>
            </a:r>
            <a:r>
              <a:rPr sz="2800" b="1" spc="-39" dirty="0">
                <a:solidFill>
                  <a:srgbClr val="3D3C2C"/>
                </a:solidFill>
                <a:latin typeface="Candara"/>
                <a:cs typeface="Candara"/>
              </a:rPr>
              <a:t> </a:t>
            </a:r>
            <a:r>
              <a:rPr sz="2800" b="1" spc="0" dirty="0">
                <a:solidFill>
                  <a:srgbClr val="3D3C2C"/>
                </a:solidFill>
                <a:latin typeface="Candara"/>
                <a:cs typeface="Candara"/>
              </a:rPr>
              <a:t>entire</a:t>
            </a:r>
            <a:r>
              <a:rPr sz="2800" b="1" spc="-51" dirty="0">
                <a:solidFill>
                  <a:srgbClr val="3D3C2C"/>
                </a:solidFill>
                <a:latin typeface="Candara"/>
                <a:cs typeface="Candara"/>
              </a:rPr>
              <a:t> </a:t>
            </a:r>
            <a:r>
              <a:rPr sz="2800" b="1" spc="0" dirty="0">
                <a:solidFill>
                  <a:srgbClr val="3D3C2C"/>
                </a:solidFill>
                <a:latin typeface="Candara"/>
                <a:cs typeface="Candara"/>
              </a:rPr>
              <a:t>space</a:t>
            </a:r>
            <a:r>
              <a:rPr sz="2800" b="1" spc="-47" dirty="0">
                <a:solidFill>
                  <a:srgbClr val="3D3C2C"/>
                </a:solidFill>
                <a:latin typeface="Candara"/>
                <a:cs typeface="Candara"/>
              </a:rPr>
              <a:t> </a:t>
            </a:r>
            <a:r>
              <a:rPr sz="2800" b="1" spc="0" dirty="0">
                <a:solidFill>
                  <a:srgbClr val="3D3C2C"/>
                </a:solidFill>
                <a:latin typeface="Candara"/>
                <a:cs typeface="Candara"/>
              </a:rPr>
              <a:t>of p</a:t>
            </a:r>
            <a:r>
              <a:rPr sz="2800" b="1" spc="-9" dirty="0">
                <a:solidFill>
                  <a:srgbClr val="3D3C2C"/>
                </a:solidFill>
                <a:latin typeface="Candara"/>
                <a:cs typeface="Candara"/>
              </a:rPr>
              <a:t>a</a:t>
            </a:r>
            <a:r>
              <a:rPr sz="2800" b="1" spc="0" dirty="0">
                <a:solidFill>
                  <a:srgbClr val="3D3C2C"/>
                </a:solidFill>
                <a:latin typeface="Candara"/>
                <a:cs typeface="Candara"/>
              </a:rPr>
              <a:t>s</a:t>
            </a:r>
            <a:r>
              <a:rPr sz="2800" b="1" spc="4" dirty="0">
                <a:solidFill>
                  <a:srgbClr val="3D3C2C"/>
                </a:solidFill>
                <a:latin typeface="Candara"/>
                <a:cs typeface="Candara"/>
              </a:rPr>
              <a:t>s</a:t>
            </a:r>
            <a:r>
              <a:rPr sz="2800" b="1" spc="0" dirty="0">
                <a:solidFill>
                  <a:srgbClr val="3D3C2C"/>
                </a:solidFill>
                <a:latin typeface="Candara"/>
                <a:cs typeface="Candara"/>
              </a:rPr>
              <a:t>words</a:t>
            </a:r>
            <a:r>
              <a:rPr sz="2800" b="1" spc="-113" dirty="0">
                <a:solidFill>
                  <a:srgbClr val="3D3C2C"/>
                </a:solidFill>
                <a:latin typeface="Candara"/>
                <a:cs typeface="Candara"/>
              </a:rPr>
              <a:t> </a:t>
            </a:r>
            <a:r>
              <a:rPr sz="2800" b="1" spc="0" dirty="0">
                <a:solidFill>
                  <a:srgbClr val="3D3C2C"/>
                </a:solidFill>
                <a:latin typeface="Candara"/>
                <a:cs typeface="Candara"/>
              </a:rPr>
              <a:t>by requiring</a:t>
            </a:r>
            <a:r>
              <a:rPr sz="2800" b="1" spc="-111" dirty="0">
                <a:solidFill>
                  <a:srgbClr val="3D3C2C"/>
                </a:solidFill>
                <a:latin typeface="Candara"/>
                <a:cs typeface="Candara"/>
              </a:rPr>
              <a:t> </a:t>
            </a:r>
            <a:r>
              <a:rPr sz="2800" b="1" spc="0" dirty="0">
                <a:solidFill>
                  <a:srgbClr val="3D3C2C"/>
                </a:solidFill>
                <a:latin typeface="Candara"/>
                <a:cs typeface="Candara"/>
              </a:rPr>
              <a:t>it</a:t>
            </a:r>
            <a:r>
              <a:rPr sz="2800" b="1" spc="-17" dirty="0">
                <a:solidFill>
                  <a:srgbClr val="3D3C2C"/>
                </a:solidFill>
                <a:latin typeface="Candara"/>
                <a:cs typeface="Candara"/>
              </a:rPr>
              <a:t> </a:t>
            </a:r>
            <a:r>
              <a:rPr sz="2800" b="1" spc="9" dirty="0">
                <a:solidFill>
                  <a:srgbClr val="3D3C2C"/>
                </a:solidFill>
                <a:latin typeface="Candara"/>
                <a:cs typeface="Candara"/>
              </a:rPr>
              <a:t>t</a:t>
            </a:r>
            <a:r>
              <a:rPr sz="2800" b="1" spc="0" dirty="0">
                <a:solidFill>
                  <a:srgbClr val="3D3C2C"/>
                </a:solidFill>
                <a:latin typeface="Candara"/>
                <a:cs typeface="Candara"/>
              </a:rPr>
              <a:t>o</a:t>
            </a:r>
            <a:r>
              <a:rPr sz="2800" b="1" spc="-15" dirty="0">
                <a:solidFill>
                  <a:srgbClr val="3D3C2C"/>
                </a:solidFill>
                <a:latin typeface="Candara"/>
                <a:cs typeface="Candara"/>
              </a:rPr>
              <a:t> </a:t>
            </a:r>
            <a:r>
              <a:rPr sz="2800" b="1" spc="0" dirty="0">
                <a:solidFill>
                  <a:srgbClr val="3D3C2C"/>
                </a:solidFill>
                <a:latin typeface="Candara"/>
                <a:cs typeface="Candara"/>
              </a:rPr>
              <a:t>solve</a:t>
            </a:r>
            <a:r>
              <a:rPr sz="2800" b="1" spc="-47" dirty="0">
                <a:solidFill>
                  <a:srgbClr val="3D3C2C"/>
                </a:solidFill>
                <a:latin typeface="Candara"/>
                <a:cs typeface="Candara"/>
              </a:rPr>
              <a:t> </a:t>
            </a:r>
            <a:r>
              <a:rPr sz="2800" b="1" spc="0" dirty="0">
                <a:solidFill>
                  <a:srgbClr val="3D3C2C"/>
                </a:solidFill>
                <a:latin typeface="Candara"/>
                <a:cs typeface="Candara"/>
              </a:rPr>
              <a:t>a</a:t>
            </a:r>
            <a:r>
              <a:rPr sz="2800" b="1" spc="-3" dirty="0">
                <a:solidFill>
                  <a:srgbClr val="3D3C2C"/>
                </a:solidFill>
                <a:latin typeface="Candara"/>
                <a:cs typeface="Candara"/>
              </a:rPr>
              <a:t> </a:t>
            </a:r>
            <a:r>
              <a:rPr sz="2800" b="1" spc="0" dirty="0">
                <a:solidFill>
                  <a:srgbClr val="3D3C2C"/>
                </a:solidFill>
                <a:latin typeface="Candara"/>
                <a:cs typeface="Candara"/>
              </a:rPr>
              <a:t>CAPT</a:t>
            </a:r>
            <a:r>
              <a:rPr sz="2800" b="1" spc="9" dirty="0">
                <a:solidFill>
                  <a:srgbClr val="3D3C2C"/>
                </a:solidFill>
                <a:latin typeface="Candara"/>
                <a:cs typeface="Candara"/>
              </a:rPr>
              <a:t>C</a:t>
            </a:r>
            <a:r>
              <a:rPr sz="2800" b="1" spc="0" dirty="0">
                <a:solidFill>
                  <a:srgbClr val="3D3C2C"/>
                </a:solidFill>
                <a:latin typeface="Candara"/>
                <a:cs typeface="Candara"/>
              </a:rPr>
              <a:t>HA</a:t>
            </a:r>
            <a:r>
              <a:rPr sz="2800" b="1" spc="-114" dirty="0">
                <a:solidFill>
                  <a:srgbClr val="3D3C2C"/>
                </a:solidFill>
                <a:latin typeface="Candara"/>
                <a:cs typeface="Candara"/>
              </a:rPr>
              <a:t> </a:t>
            </a:r>
            <a:r>
              <a:rPr sz="2800" b="1" spc="0" dirty="0">
                <a:solidFill>
                  <a:srgbClr val="3D3C2C"/>
                </a:solidFill>
                <a:latin typeface="Candara"/>
                <a:cs typeface="Candara"/>
              </a:rPr>
              <a:t>after</a:t>
            </a:r>
            <a:r>
              <a:rPr sz="2800" b="1" spc="-39" dirty="0">
                <a:solidFill>
                  <a:srgbClr val="3D3C2C"/>
                </a:solidFill>
                <a:latin typeface="Candara"/>
                <a:cs typeface="Candara"/>
              </a:rPr>
              <a:t> </a:t>
            </a:r>
            <a:r>
              <a:rPr sz="2800" b="1" spc="0" dirty="0">
                <a:solidFill>
                  <a:srgbClr val="3D3C2C"/>
                </a:solidFill>
                <a:latin typeface="Candara"/>
                <a:cs typeface="Candara"/>
              </a:rPr>
              <a:t>a</a:t>
            </a:r>
            <a:r>
              <a:rPr sz="2800" b="1" spc="-3" dirty="0">
                <a:solidFill>
                  <a:srgbClr val="3D3C2C"/>
                </a:solidFill>
                <a:latin typeface="Candara"/>
                <a:cs typeface="Candara"/>
              </a:rPr>
              <a:t> </a:t>
            </a:r>
            <a:r>
              <a:rPr sz="2800" b="1" spc="0" dirty="0">
                <a:solidFill>
                  <a:srgbClr val="3D3C2C"/>
                </a:solidFill>
                <a:latin typeface="Candara"/>
                <a:cs typeface="Candara"/>
              </a:rPr>
              <a:t>cer</a:t>
            </a:r>
            <a:r>
              <a:rPr sz="2800" b="1" spc="4" dirty="0">
                <a:solidFill>
                  <a:srgbClr val="3D3C2C"/>
                </a:solidFill>
                <a:latin typeface="Candara"/>
                <a:cs typeface="Candara"/>
              </a:rPr>
              <a:t>t</a:t>
            </a:r>
            <a:r>
              <a:rPr sz="2800" b="1" spc="0" dirty="0">
                <a:solidFill>
                  <a:srgbClr val="3D3C2C"/>
                </a:solidFill>
                <a:latin typeface="Candara"/>
                <a:cs typeface="Candara"/>
              </a:rPr>
              <a:t>ain number</a:t>
            </a:r>
            <a:r>
              <a:rPr sz="2800" b="1" spc="-104" dirty="0">
                <a:solidFill>
                  <a:srgbClr val="3D3C2C"/>
                </a:solidFill>
                <a:latin typeface="Candara"/>
                <a:cs typeface="Candara"/>
              </a:rPr>
              <a:t> </a:t>
            </a:r>
            <a:r>
              <a:rPr sz="2800" b="1" spc="0" dirty="0">
                <a:solidFill>
                  <a:srgbClr val="3D3C2C"/>
                </a:solidFill>
                <a:latin typeface="Candara"/>
                <a:cs typeface="Candara"/>
              </a:rPr>
              <a:t>of</a:t>
            </a:r>
            <a:r>
              <a:rPr sz="2800" b="1" spc="9" dirty="0">
                <a:solidFill>
                  <a:srgbClr val="3D3C2C"/>
                </a:solidFill>
                <a:latin typeface="Candara"/>
                <a:cs typeface="Candara"/>
              </a:rPr>
              <a:t> </a:t>
            </a:r>
            <a:r>
              <a:rPr sz="2800" b="1" spc="0" dirty="0">
                <a:solidFill>
                  <a:srgbClr val="3D3C2C"/>
                </a:solidFill>
                <a:latin typeface="Candara"/>
                <a:cs typeface="Candara"/>
              </a:rPr>
              <a:t>unsuc</a:t>
            </a:r>
            <a:r>
              <a:rPr sz="2800" b="1" spc="4" dirty="0">
                <a:solidFill>
                  <a:srgbClr val="3D3C2C"/>
                </a:solidFill>
                <a:latin typeface="Candara"/>
                <a:cs typeface="Candara"/>
              </a:rPr>
              <a:t>c</a:t>
            </a:r>
            <a:r>
              <a:rPr sz="2800" b="1" spc="0" dirty="0">
                <a:solidFill>
                  <a:srgbClr val="3D3C2C"/>
                </a:solidFill>
                <a:latin typeface="Candara"/>
                <a:cs typeface="Candara"/>
              </a:rPr>
              <a:t>essful</a:t>
            </a:r>
            <a:r>
              <a:rPr sz="2800" b="1" spc="-127" dirty="0">
                <a:solidFill>
                  <a:srgbClr val="3D3C2C"/>
                </a:solidFill>
                <a:latin typeface="Candara"/>
                <a:cs typeface="Candara"/>
              </a:rPr>
              <a:t> </a:t>
            </a:r>
            <a:r>
              <a:rPr sz="2800" b="1" spc="0" dirty="0">
                <a:solidFill>
                  <a:srgbClr val="3D3C2C"/>
                </a:solidFill>
                <a:latin typeface="Candara"/>
                <a:cs typeface="Candara"/>
              </a:rPr>
              <a:t>lo</a:t>
            </a:r>
            <a:r>
              <a:rPr sz="2800" b="1" spc="-4" dirty="0">
                <a:solidFill>
                  <a:srgbClr val="3D3C2C"/>
                </a:solidFill>
                <a:latin typeface="Candara"/>
                <a:cs typeface="Candara"/>
              </a:rPr>
              <a:t>g</a:t>
            </a:r>
            <a:r>
              <a:rPr sz="2800" b="1" spc="0" dirty="0">
                <a:solidFill>
                  <a:srgbClr val="3D3C2C"/>
                </a:solidFill>
                <a:latin typeface="Candara"/>
                <a:cs typeface="Candara"/>
              </a:rPr>
              <a:t>ins.</a:t>
            </a:r>
            <a:endParaRPr sz="2800">
              <a:latin typeface="Candara"/>
              <a:cs typeface="Candara"/>
            </a:endParaRPr>
          </a:p>
        </p:txBody>
      </p:sp>
      <p:sp>
        <p:nvSpPr>
          <p:cNvPr id="2" name="object 2"/>
          <p:cNvSpPr txBox="1"/>
          <p:nvPr/>
        </p:nvSpPr>
        <p:spPr>
          <a:xfrm>
            <a:off x="688340" y="2784906"/>
            <a:ext cx="241295" cy="380491"/>
          </a:xfrm>
          <a:prstGeom prst="rect">
            <a:avLst/>
          </a:prstGeom>
        </p:spPr>
        <p:txBody>
          <a:bodyPr wrap="square" lIns="0" tIns="0" rIns="0" bIns="0" rtlCol="0">
            <a:noAutofit/>
          </a:bodyPr>
          <a:lstStyle/>
          <a:p>
            <a:pPr marL="12700">
              <a:lnSpc>
                <a:spcPts val="2955"/>
              </a:lnSpc>
              <a:spcBef>
                <a:spcPts val="147"/>
              </a:spcBef>
            </a:pPr>
            <a:r>
              <a:rPr sz="2800" spc="0" dirty="0">
                <a:solidFill>
                  <a:srgbClr val="93C500"/>
                </a:solidFill>
                <a:latin typeface="Wingdings"/>
                <a:cs typeface="Wingdings"/>
              </a:rPr>
              <a:t></a:t>
            </a:r>
            <a:endParaRPr sz="2800">
              <a:latin typeface="Wingdings"/>
              <a:cs typeface="Wingding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754380" y="2141220"/>
            <a:ext cx="5361432" cy="582167"/>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701040" y="2324100"/>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228600" y="228600"/>
            <a:ext cx="1595882" cy="1590675"/>
          </a:xfrm>
          <a:prstGeom prst="rect">
            <a:avLst/>
          </a:prstGeom>
          <a:blipFill>
            <a:blip r:embed="rId5" cstate="print"/>
            <a:stretch>
              <a:fillRect/>
            </a:stretch>
          </a:blipFill>
        </p:spPr>
        <p:txBody>
          <a:bodyPr wrap="square" lIns="0" tIns="0" rIns="0" bIns="0" rtlCol="0">
            <a:noAutofit/>
          </a:bodyPr>
          <a:lstStyle/>
          <a:p>
            <a:endParaRPr/>
          </a:p>
        </p:txBody>
      </p:sp>
      <p:sp>
        <p:nvSpPr>
          <p:cNvPr id="6" name="object 6"/>
          <p:cNvSpPr txBox="1"/>
          <p:nvPr/>
        </p:nvSpPr>
        <p:spPr>
          <a:xfrm>
            <a:off x="3341370" y="734197"/>
            <a:ext cx="4231309" cy="1134218"/>
          </a:xfrm>
          <a:prstGeom prst="rect">
            <a:avLst/>
          </a:prstGeom>
        </p:spPr>
        <p:txBody>
          <a:bodyPr wrap="square" lIns="0" tIns="0" rIns="0" bIns="0" rtlCol="0">
            <a:noAutofit/>
          </a:bodyPr>
          <a:lstStyle/>
          <a:p>
            <a:pPr marL="12700" marR="45720">
              <a:lnSpc>
                <a:spcPts val="4475"/>
              </a:lnSpc>
              <a:spcBef>
                <a:spcPts val="223"/>
              </a:spcBef>
            </a:pPr>
            <a:r>
              <a:rPr sz="6600" spc="0" baseline="3723" dirty="0">
                <a:solidFill>
                  <a:srgbClr val="BE4D00"/>
                </a:solidFill>
                <a:latin typeface="Candara"/>
                <a:cs typeface="Candara"/>
              </a:rPr>
              <a:t>Applications</a:t>
            </a:r>
            <a:endParaRPr sz="4400">
              <a:latin typeface="Candara"/>
              <a:cs typeface="Candara"/>
            </a:endParaRPr>
          </a:p>
          <a:p>
            <a:pPr marL="2576956">
              <a:lnSpc>
                <a:spcPct val="101725"/>
              </a:lnSpc>
              <a:spcBef>
                <a:spcPts val="1186"/>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a:latin typeface="Candara"/>
              <a:cs typeface="Candara"/>
            </a:endParaRPr>
          </a:p>
        </p:txBody>
      </p:sp>
      <p:sp>
        <p:nvSpPr>
          <p:cNvPr id="5" name="object 5"/>
          <p:cNvSpPr txBox="1"/>
          <p:nvPr/>
        </p:nvSpPr>
        <p:spPr>
          <a:xfrm>
            <a:off x="962660" y="2318163"/>
            <a:ext cx="7138358" cy="1253345"/>
          </a:xfrm>
          <a:prstGeom prst="rect">
            <a:avLst/>
          </a:prstGeom>
        </p:spPr>
        <p:txBody>
          <a:bodyPr wrap="square" lIns="0" tIns="0" rIns="0" bIns="0" rtlCol="0">
            <a:noAutofit/>
          </a:bodyPr>
          <a:lstStyle/>
          <a:p>
            <a:pPr marL="12700" marR="47761">
              <a:lnSpc>
                <a:spcPts val="2880"/>
              </a:lnSpc>
              <a:spcBef>
                <a:spcPts val="144"/>
              </a:spcBef>
            </a:pPr>
            <a:r>
              <a:rPr sz="4200" spc="0" baseline="3900" dirty="0">
                <a:solidFill>
                  <a:srgbClr val="FF0000"/>
                </a:solidFill>
                <a:latin typeface="Candara"/>
                <a:cs typeface="Candara"/>
              </a:rPr>
              <a:t>Protecting</a:t>
            </a:r>
            <a:r>
              <a:rPr sz="4200" spc="-4" baseline="3900" dirty="0">
                <a:solidFill>
                  <a:srgbClr val="FF0000"/>
                </a:solidFill>
                <a:latin typeface="Candara"/>
                <a:cs typeface="Candara"/>
              </a:rPr>
              <a:t> </a:t>
            </a:r>
            <a:r>
              <a:rPr sz="4200" spc="-94" baseline="3900" dirty="0">
                <a:solidFill>
                  <a:srgbClr val="FF0000"/>
                </a:solidFill>
                <a:latin typeface="Candara"/>
                <a:cs typeface="Candara"/>
              </a:rPr>
              <a:t>W</a:t>
            </a:r>
            <a:r>
              <a:rPr sz="4200" spc="0" baseline="3900" dirty="0">
                <a:solidFill>
                  <a:srgbClr val="FF0000"/>
                </a:solidFill>
                <a:latin typeface="Candara"/>
                <a:cs typeface="Candara"/>
              </a:rPr>
              <a:t>ebsite</a:t>
            </a:r>
            <a:r>
              <a:rPr sz="4200" spc="-14" baseline="3900" dirty="0">
                <a:solidFill>
                  <a:srgbClr val="FF0000"/>
                </a:solidFill>
                <a:latin typeface="Candara"/>
                <a:cs typeface="Candara"/>
              </a:rPr>
              <a:t> </a:t>
            </a:r>
            <a:r>
              <a:rPr sz="4200" spc="0" baseline="3900" dirty="0">
                <a:solidFill>
                  <a:srgbClr val="FF0000"/>
                </a:solidFill>
                <a:latin typeface="Candara"/>
                <a:cs typeface="Candara"/>
              </a:rPr>
              <a:t>Re</a:t>
            </a:r>
            <a:r>
              <a:rPr sz="4200" spc="4" baseline="3900" dirty="0">
                <a:solidFill>
                  <a:srgbClr val="FF0000"/>
                </a:solidFill>
                <a:latin typeface="Candara"/>
                <a:cs typeface="Candara"/>
              </a:rPr>
              <a:t>g</a:t>
            </a:r>
            <a:r>
              <a:rPr sz="4200" spc="0" baseline="3900" dirty="0">
                <a:solidFill>
                  <a:srgbClr val="FF0000"/>
                </a:solidFill>
                <a:latin typeface="Candara"/>
                <a:cs typeface="Candara"/>
              </a:rPr>
              <a:t>is</a:t>
            </a:r>
            <a:r>
              <a:rPr sz="4200" spc="4" baseline="3900" dirty="0">
                <a:solidFill>
                  <a:srgbClr val="FF0000"/>
                </a:solidFill>
                <a:latin typeface="Candara"/>
                <a:cs typeface="Candara"/>
              </a:rPr>
              <a:t>t</a:t>
            </a:r>
            <a:r>
              <a:rPr sz="4200" spc="0" baseline="3900" dirty="0">
                <a:solidFill>
                  <a:srgbClr val="FF0000"/>
                </a:solidFill>
                <a:latin typeface="Candara"/>
                <a:cs typeface="Candara"/>
              </a:rPr>
              <a:t>ration:</a:t>
            </a:r>
            <a:endParaRPr sz="2800">
              <a:latin typeface="Candara"/>
              <a:cs typeface="Candara"/>
            </a:endParaRPr>
          </a:p>
          <a:p>
            <a:pPr marL="12700">
              <a:lnSpc>
                <a:spcPts val="3120"/>
              </a:lnSpc>
              <a:spcBef>
                <a:spcPts val="568"/>
              </a:spcBef>
            </a:pPr>
            <a:r>
              <a:rPr sz="2600" b="1" spc="0" dirty="0">
                <a:solidFill>
                  <a:srgbClr val="3D3C2C"/>
                </a:solidFill>
                <a:latin typeface="Candara"/>
                <a:cs typeface="Candara"/>
              </a:rPr>
              <a:t>Se</a:t>
            </a:r>
            <a:r>
              <a:rPr sz="2600" b="1" spc="-9" dirty="0">
                <a:solidFill>
                  <a:srgbClr val="3D3C2C"/>
                </a:solidFill>
                <a:latin typeface="Candara"/>
                <a:cs typeface="Candara"/>
              </a:rPr>
              <a:t>v</a:t>
            </a:r>
            <a:r>
              <a:rPr sz="2600" b="1" spc="0" dirty="0">
                <a:solidFill>
                  <a:srgbClr val="3D3C2C"/>
                </a:solidFill>
                <a:latin typeface="Candara"/>
                <a:cs typeface="Candara"/>
              </a:rPr>
              <a:t>er</a:t>
            </a:r>
            <a:r>
              <a:rPr sz="2600" b="1" spc="4" dirty="0">
                <a:solidFill>
                  <a:srgbClr val="3D3C2C"/>
                </a:solidFill>
                <a:latin typeface="Candara"/>
                <a:cs typeface="Candara"/>
              </a:rPr>
              <a:t>a</a:t>
            </a:r>
            <a:r>
              <a:rPr sz="2600" b="1" spc="0" dirty="0">
                <a:solidFill>
                  <a:srgbClr val="3D3C2C"/>
                </a:solidFill>
                <a:latin typeface="Candara"/>
                <a:cs typeface="Candara"/>
              </a:rPr>
              <a:t>l</a:t>
            </a:r>
            <a:r>
              <a:rPr sz="2600" b="1" spc="-9" dirty="0">
                <a:solidFill>
                  <a:srgbClr val="3D3C2C"/>
                </a:solidFill>
                <a:latin typeface="Candara"/>
                <a:cs typeface="Candara"/>
              </a:rPr>
              <a:t> </a:t>
            </a:r>
            <a:r>
              <a:rPr sz="2600" b="1" spc="0" dirty="0">
                <a:solidFill>
                  <a:srgbClr val="3D3C2C"/>
                </a:solidFill>
                <a:latin typeface="Candara"/>
                <a:cs typeface="Candara"/>
              </a:rPr>
              <a:t>companies</a:t>
            </a:r>
            <a:r>
              <a:rPr sz="2600" b="1" spc="-19" dirty="0">
                <a:solidFill>
                  <a:srgbClr val="3D3C2C"/>
                </a:solidFill>
                <a:latin typeface="Candara"/>
                <a:cs typeface="Candara"/>
              </a:rPr>
              <a:t> </a:t>
            </a:r>
            <a:r>
              <a:rPr sz="2600" b="1" spc="0" dirty="0">
                <a:solidFill>
                  <a:srgbClr val="3D3C2C"/>
                </a:solidFill>
                <a:latin typeface="Candara"/>
                <a:cs typeface="Candara"/>
              </a:rPr>
              <a:t>(</a:t>
            </a:r>
            <a:r>
              <a:rPr sz="2600" b="1" spc="-29" dirty="0">
                <a:solidFill>
                  <a:srgbClr val="3D3C2C"/>
                </a:solidFill>
                <a:latin typeface="Candara"/>
                <a:cs typeface="Candara"/>
              </a:rPr>
              <a:t>Y</a:t>
            </a:r>
            <a:r>
              <a:rPr sz="2600" b="1" spc="0" dirty="0">
                <a:solidFill>
                  <a:srgbClr val="3D3C2C"/>
                </a:solidFill>
                <a:latin typeface="Candara"/>
                <a:cs typeface="Candara"/>
              </a:rPr>
              <a:t>ahoo!,</a:t>
            </a:r>
            <a:r>
              <a:rPr sz="2600" b="1" spc="-39" dirty="0">
                <a:solidFill>
                  <a:srgbClr val="3D3C2C"/>
                </a:solidFill>
                <a:latin typeface="Candara"/>
                <a:cs typeface="Candara"/>
              </a:rPr>
              <a:t> </a:t>
            </a:r>
            <a:r>
              <a:rPr sz="2600" b="1" spc="0" dirty="0">
                <a:solidFill>
                  <a:srgbClr val="3D3C2C"/>
                </a:solidFill>
                <a:latin typeface="Candara"/>
                <a:cs typeface="Candara"/>
              </a:rPr>
              <a:t>Microsoft,</a:t>
            </a:r>
            <a:r>
              <a:rPr sz="2600" b="1" spc="-34" dirty="0">
                <a:solidFill>
                  <a:srgbClr val="3D3C2C"/>
                </a:solidFill>
                <a:latin typeface="Candara"/>
                <a:cs typeface="Candara"/>
              </a:rPr>
              <a:t> </a:t>
            </a:r>
            <a:r>
              <a:rPr sz="2600" b="1" spc="0" dirty="0">
                <a:solidFill>
                  <a:srgbClr val="3D3C2C"/>
                </a:solidFill>
                <a:latin typeface="Candara"/>
                <a:cs typeface="Candara"/>
              </a:rPr>
              <a:t>etc</a:t>
            </a:r>
            <a:r>
              <a:rPr sz="2600" b="1" spc="4" dirty="0">
                <a:solidFill>
                  <a:srgbClr val="3D3C2C"/>
                </a:solidFill>
                <a:latin typeface="Candara"/>
                <a:cs typeface="Candara"/>
              </a:rPr>
              <a:t>.</a:t>
            </a:r>
            <a:r>
              <a:rPr sz="2600" b="1" spc="0" dirty="0">
                <a:solidFill>
                  <a:srgbClr val="3D3C2C"/>
                </a:solidFill>
                <a:latin typeface="Candara"/>
                <a:cs typeface="Candara"/>
              </a:rPr>
              <a:t>)</a:t>
            </a:r>
            <a:r>
              <a:rPr sz="2600" b="1" spc="-14" dirty="0">
                <a:solidFill>
                  <a:srgbClr val="3D3C2C"/>
                </a:solidFill>
                <a:latin typeface="Candara"/>
                <a:cs typeface="Candara"/>
              </a:rPr>
              <a:t> </a:t>
            </a:r>
            <a:r>
              <a:rPr sz="2600" b="1" spc="0" dirty="0">
                <a:solidFill>
                  <a:srgbClr val="3D3C2C"/>
                </a:solidFill>
                <a:latin typeface="Candara"/>
                <a:cs typeface="Candara"/>
              </a:rPr>
              <a:t>offer f</a:t>
            </a:r>
            <a:r>
              <a:rPr sz="2600" b="1" spc="9" dirty="0">
                <a:solidFill>
                  <a:srgbClr val="3D3C2C"/>
                </a:solidFill>
                <a:latin typeface="Candara"/>
                <a:cs typeface="Candara"/>
              </a:rPr>
              <a:t>r</a:t>
            </a:r>
            <a:r>
              <a:rPr sz="2600" b="1" spc="0" dirty="0">
                <a:solidFill>
                  <a:srgbClr val="3D3C2C"/>
                </a:solidFill>
                <a:latin typeface="Candara"/>
                <a:cs typeface="Candara"/>
              </a:rPr>
              <a:t>ee</a:t>
            </a:r>
            <a:r>
              <a:rPr sz="2600" b="1" spc="-25" dirty="0">
                <a:solidFill>
                  <a:srgbClr val="3D3C2C"/>
                </a:solidFill>
                <a:latin typeface="Candara"/>
                <a:cs typeface="Candara"/>
              </a:rPr>
              <a:t> </a:t>
            </a:r>
            <a:r>
              <a:rPr sz="2600" b="1" spc="0" dirty="0">
                <a:solidFill>
                  <a:srgbClr val="3D3C2C"/>
                </a:solidFill>
                <a:latin typeface="Candara"/>
                <a:cs typeface="Candara"/>
              </a:rPr>
              <a:t>em</a:t>
            </a:r>
            <a:r>
              <a:rPr sz="2600" b="1" spc="4" dirty="0">
                <a:solidFill>
                  <a:srgbClr val="3D3C2C"/>
                </a:solidFill>
                <a:latin typeface="Candara"/>
                <a:cs typeface="Candara"/>
              </a:rPr>
              <a:t>a</a:t>
            </a:r>
            <a:r>
              <a:rPr sz="2600" b="1" spc="0" dirty="0">
                <a:solidFill>
                  <a:srgbClr val="3D3C2C"/>
                </a:solidFill>
                <a:latin typeface="Candara"/>
                <a:cs typeface="Candara"/>
              </a:rPr>
              <a:t>il</a:t>
            </a:r>
            <a:r>
              <a:rPr sz="2600" b="1" spc="-9" dirty="0">
                <a:solidFill>
                  <a:srgbClr val="3D3C2C"/>
                </a:solidFill>
                <a:latin typeface="Candara"/>
                <a:cs typeface="Candara"/>
              </a:rPr>
              <a:t> </a:t>
            </a:r>
            <a:r>
              <a:rPr sz="2600" b="1" spc="0" dirty="0">
                <a:solidFill>
                  <a:srgbClr val="3D3C2C"/>
                </a:solidFill>
                <a:latin typeface="Candara"/>
                <a:cs typeface="Candara"/>
              </a:rPr>
              <a:t>services.</a:t>
            </a:r>
            <a:r>
              <a:rPr sz="2600" b="1" spc="-9" dirty="0">
                <a:solidFill>
                  <a:srgbClr val="3D3C2C"/>
                </a:solidFill>
                <a:latin typeface="Candara"/>
                <a:cs typeface="Candara"/>
              </a:rPr>
              <a:t> </a:t>
            </a:r>
            <a:r>
              <a:rPr sz="2600" b="1" spc="0" dirty="0">
                <a:solidFill>
                  <a:srgbClr val="3D3C2C"/>
                </a:solidFill>
                <a:latin typeface="Candara"/>
                <a:cs typeface="Candara"/>
              </a:rPr>
              <a:t>Up </a:t>
            </a:r>
            <a:r>
              <a:rPr sz="2600" b="1" spc="-9" dirty="0">
                <a:solidFill>
                  <a:srgbClr val="3D3C2C"/>
                </a:solidFill>
                <a:latin typeface="Candara"/>
                <a:cs typeface="Candara"/>
              </a:rPr>
              <a:t>u</a:t>
            </a:r>
            <a:r>
              <a:rPr sz="2600" b="1" spc="0" dirty="0">
                <a:solidFill>
                  <a:srgbClr val="3D3C2C"/>
                </a:solidFill>
                <a:latin typeface="Candara"/>
                <a:cs typeface="Candara"/>
              </a:rPr>
              <a:t>ntil</a:t>
            </a:r>
            <a:r>
              <a:rPr sz="2600" b="1" spc="-9" dirty="0">
                <a:solidFill>
                  <a:srgbClr val="3D3C2C"/>
                </a:solidFill>
                <a:latin typeface="Candara"/>
                <a:cs typeface="Candara"/>
              </a:rPr>
              <a:t> </a:t>
            </a:r>
            <a:r>
              <a:rPr sz="2600" b="1" spc="0" dirty="0">
                <a:solidFill>
                  <a:srgbClr val="3D3C2C"/>
                </a:solidFill>
                <a:latin typeface="Candara"/>
                <a:cs typeface="Candara"/>
              </a:rPr>
              <a:t>a few</a:t>
            </a:r>
            <a:r>
              <a:rPr sz="2600" b="1" spc="-9" dirty="0">
                <a:solidFill>
                  <a:srgbClr val="3D3C2C"/>
                </a:solidFill>
                <a:latin typeface="Candara"/>
                <a:cs typeface="Candara"/>
              </a:rPr>
              <a:t> </a:t>
            </a:r>
            <a:r>
              <a:rPr sz="2600" b="1" spc="0" dirty="0">
                <a:solidFill>
                  <a:srgbClr val="3D3C2C"/>
                </a:solidFill>
                <a:latin typeface="Candara"/>
                <a:cs typeface="Candara"/>
              </a:rPr>
              <a:t>yea</a:t>
            </a:r>
            <a:r>
              <a:rPr sz="2600" b="1" spc="4" dirty="0">
                <a:solidFill>
                  <a:srgbClr val="3D3C2C"/>
                </a:solidFill>
                <a:latin typeface="Candara"/>
                <a:cs typeface="Candara"/>
              </a:rPr>
              <a:t>r</a:t>
            </a:r>
            <a:r>
              <a:rPr sz="2600" b="1" spc="0" dirty="0">
                <a:solidFill>
                  <a:srgbClr val="3D3C2C"/>
                </a:solidFill>
                <a:latin typeface="Candara"/>
                <a:cs typeface="Candara"/>
              </a:rPr>
              <a:t>s</a:t>
            </a:r>
            <a:r>
              <a:rPr sz="2600" b="1" spc="-9" dirty="0">
                <a:solidFill>
                  <a:srgbClr val="3D3C2C"/>
                </a:solidFill>
                <a:latin typeface="Candara"/>
                <a:cs typeface="Candara"/>
              </a:rPr>
              <a:t> </a:t>
            </a:r>
            <a:r>
              <a:rPr sz="2600" b="1" spc="0" dirty="0">
                <a:solidFill>
                  <a:srgbClr val="3D3C2C"/>
                </a:solidFill>
                <a:latin typeface="Candara"/>
                <a:cs typeface="Candara"/>
              </a:rPr>
              <a:t>a</a:t>
            </a:r>
            <a:r>
              <a:rPr sz="2600" b="1" spc="9" dirty="0">
                <a:solidFill>
                  <a:srgbClr val="3D3C2C"/>
                </a:solidFill>
                <a:latin typeface="Candara"/>
                <a:cs typeface="Candara"/>
              </a:rPr>
              <a:t>g</a:t>
            </a:r>
            <a:r>
              <a:rPr sz="2600" b="1" spc="0" dirty="0">
                <a:solidFill>
                  <a:srgbClr val="3D3C2C"/>
                </a:solidFill>
                <a:latin typeface="Candara"/>
                <a:cs typeface="Candara"/>
              </a:rPr>
              <a:t>o,</a:t>
            </a:r>
            <a:r>
              <a:rPr sz="2600" b="1" spc="-19" dirty="0">
                <a:solidFill>
                  <a:srgbClr val="3D3C2C"/>
                </a:solidFill>
                <a:latin typeface="Candara"/>
                <a:cs typeface="Candara"/>
              </a:rPr>
              <a:t> </a:t>
            </a:r>
            <a:r>
              <a:rPr sz="2600" b="1" spc="0" dirty="0">
                <a:solidFill>
                  <a:srgbClr val="3D3C2C"/>
                </a:solidFill>
                <a:latin typeface="Candara"/>
                <a:cs typeface="Candara"/>
              </a:rPr>
              <a:t>most</a:t>
            </a:r>
            <a:endParaRPr sz="2600">
              <a:latin typeface="Candara"/>
              <a:cs typeface="Candara"/>
            </a:endParaRPr>
          </a:p>
        </p:txBody>
      </p:sp>
      <p:sp>
        <p:nvSpPr>
          <p:cNvPr id="4" name="object 4"/>
          <p:cNvSpPr txBox="1"/>
          <p:nvPr/>
        </p:nvSpPr>
        <p:spPr>
          <a:xfrm>
            <a:off x="688340" y="2790940"/>
            <a:ext cx="226470" cy="356108"/>
          </a:xfrm>
          <a:prstGeom prst="rect">
            <a:avLst/>
          </a:prstGeom>
        </p:spPr>
        <p:txBody>
          <a:bodyPr wrap="square" lIns="0" tIns="0" rIns="0" bIns="0" rtlCol="0">
            <a:noAutofit/>
          </a:bodyPr>
          <a:lstStyle/>
          <a:p>
            <a:pPr marL="12700">
              <a:lnSpc>
                <a:spcPts val="2760"/>
              </a:lnSpc>
              <a:spcBef>
                <a:spcPts val="138"/>
              </a:spcBef>
            </a:pPr>
            <a:r>
              <a:rPr sz="2600" spc="0" dirty="0">
                <a:solidFill>
                  <a:srgbClr val="93C500"/>
                </a:solidFill>
                <a:latin typeface="Wingdings"/>
                <a:cs typeface="Wingdings"/>
              </a:rPr>
              <a:t></a:t>
            </a:r>
            <a:endParaRPr sz="2600">
              <a:latin typeface="Wingdings"/>
              <a:cs typeface="Wingdings"/>
            </a:endParaRPr>
          </a:p>
        </p:txBody>
      </p:sp>
      <p:sp>
        <p:nvSpPr>
          <p:cNvPr id="3" name="object 3"/>
          <p:cNvSpPr txBox="1"/>
          <p:nvPr/>
        </p:nvSpPr>
        <p:spPr>
          <a:xfrm>
            <a:off x="8095700" y="3215400"/>
            <a:ext cx="379393" cy="356108"/>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of</a:t>
            </a:r>
            <a:endParaRPr sz="2600">
              <a:latin typeface="Candara"/>
              <a:cs typeface="Candara"/>
            </a:endParaRPr>
          </a:p>
        </p:txBody>
      </p:sp>
      <p:sp>
        <p:nvSpPr>
          <p:cNvPr id="2" name="object 2"/>
          <p:cNvSpPr txBox="1"/>
          <p:nvPr/>
        </p:nvSpPr>
        <p:spPr>
          <a:xfrm>
            <a:off x="962660" y="3611674"/>
            <a:ext cx="7601689" cy="2734099"/>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these</a:t>
            </a:r>
            <a:r>
              <a:rPr sz="3900" b="1" spc="-29" baseline="3150" dirty="0">
                <a:solidFill>
                  <a:srgbClr val="3D3C2C"/>
                </a:solidFill>
                <a:latin typeface="Candara"/>
                <a:cs typeface="Candara"/>
              </a:rPr>
              <a:t> </a:t>
            </a:r>
            <a:r>
              <a:rPr sz="3900" b="1" spc="0" baseline="3150" dirty="0">
                <a:solidFill>
                  <a:srgbClr val="3D3C2C"/>
                </a:solidFill>
                <a:latin typeface="Candara"/>
                <a:cs typeface="Candara"/>
              </a:rPr>
              <a:t>services suffered</a:t>
            </a:r>
            <a:r>
              <a:rPr sz="3900" b="1" spc="-39" baseline="3150" dirty="0">
                <a:solidFill>
                  <a:srgbClr val="3D3C2C"/>
                </a:solidFill>
                <a:latin typeface="Candara"/>
                <a:cs typeface="Candara"/>
              </a:rPr>
              <a:t> </a:t>
            </a:r>
            <a:r>
              <a:rPr sz="3900" b="1" spc="0" baseline="3150" dirty="0">
                <a:solidFill>
                  <a:srgbClr val="3D3C2C"/>
                </a:solidFill>
                <a:latin typeface="Candara"/>
                <a:cs typeface="Candara"/>
              </a:rPr>
              <a:t>f</a:t>
            </a:r>
            <a:r>
              <a:rPr sz="3900" b="1" spc="4" baseline="3150" dirty="0">
                <a:solidFill>
                  <a:srgbClr val="3D3C2C"/>
                </a:solidFill>
                <a:latin typeface="Candara"/>
                <a:cs typeface="Candara"/>
              </a:rPr>
              <a:t>r</a:t>
            </a:r>
            <a:r>
              <a:rPr sz="3900" b="1" spc="0" baseline="3150" dirty="0">
                <a:solidFill>
                  <a:srgbClr val="3D3C2C"/>
                </a:solidFill>
                <a:latin typeface="Candara"/>
                <a:cs typeface="Candara"/>
              </a:rPr>
              <a:t>om</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a</a:t>
            </a:r>
            <a:r>
              <a:rPr sz="3900" b="1" spc="-4" baseline="3150" dirty="0">
                <a:solidFill>
                  <a:srgbClr val="3D3C2C"/>
                </a:solidFill>
                <a:latin typeface="Candara"/>
                <a:cs typeface="Candara"/>
              </a:rPr>
              <a:t> </a:t>
            </a:r>
            <a:r>
              <a:rPr sz="3900" b="1" spc="0" baseline="3150" dirty="0">
                <a:solidFill>
                  <a:srgbClr val="3D3C2C"/>
                </a:solidFill>
                <a:latin typeface="Candara"/>
                <a:cs typeface="Candara"/>
              </a:rPr>
              <a:t>sp</a:t>
            </a:r>
            <a:r>
              <a:rPr sz="3900" b="1" spc="-9" baseline="3150" dirty="0">
                <a:solidFill>
                  <a:srgbClr val="3D3C2C"/>
                </a:solidFill>
                <a:latin typeface="Candara"/>
                <a:cs typeface="Candara"/>
              </a:rPr>
              <a:t>e</a:t>
            </a:r>
            <a:r>
              <a:rPr sz="3900" b="1" spc="0" baseline="3150" dirty="0">
                <a:solidFill>
                  <a:srgbClr val="3D3C2C"/>
                </a:solidFill>
                <a:latin typeface="Candara"/>
                <a:cs typeface="Candara"/>
              </a:rPr>
              <a:t>cific ty</a:t>
            </a:r>
            <a:r>
              <a:rPr sz="3900" b="1" spc="-4" baseline="3150" dirty="0">
                <a:solidFill>
                  <a:srgbClr val="3D3C2C"/>
                </a:solidFill>
                <a:latin typeface="Candara"/>
                <a:cs typeface="Candara"/>
              </a:rPr>
              <a:t>p</a:t>
            </a:r>
            <a:r>
              <a:rPr sz="3900" b="1" spc="0" baseline="3150" dirty="0">
                <a:solidFill>
                  <a:srgbClr val="3D3C2C"/>
                </a:solidFill>
                <a:latin typeface="Candara"/>
                <a:cs typeface="Candara"/>
              </a:rPr>
              <a:t>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of</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at</a:t>
            </a:r>
            <a:r>
              <a:rPr sz="3900" b="1" spc="4" baseline="3150" dirty="0">
                <a:solidFill>
                  <a:srgbClr val="3D3C2C"/>
                </a:solidFill>
                <a:latin typeface="Candara"/>
                <a:cs typeface="Candara"/>
              </a:rPr>
              <a:t>t</a:t>
            </a:r>
            <a:r>
              <a:rPr sz="3900" b="1" spc="0" baseline="3150" dirty="0">
                <a:solidFill>
                  <a:srgbClr val="3D3C2C"/>
                </a:solidFill>
                <a:latin typeface="Candara"/>
                <a:cs typeface="Candara"/>
              </a:rPr>
              <a:t>a</a:t>
            </a:r>
            <a:r>
              <a:rPr sz="3900" b="1" spc="4" baseline="3150" dirty="0">
                <a:solidFill>
                  <a:srgbClr val="3D3C2C"/>
                </a:solidFill>
                <a:latin typeface="Candara"/>
                <a:cs typeface="Candara"/>
              </a:rPr>
              <a:t>c</a:t>
            </a:r>
            <a:r>
              <a:rPr sz="3900" b="1" spc="0" baseline="3150" dirty="0">
                <a:solidFill>
                  <a:srgbClr val="3D3C2C"/>
                </a:solidFill>
                <a:latin typeface="Candara"/>
                <a:cs typeface="Candara"/>
              </a:rPr>
              <a:t>k:</a:t>
            </a:r>
            <a:endParaRPr sz="2600">
              <a:latin typeface="Candara"/>
              <a:cs typeface="Candara"/>
            </a:endParaRPr>
          </a:p>
          <a:p>
            <a:pPr marL="12700" marR="49651">
              <a:lnSpc>
                <a:spcPts val="3120"/>
              </a:lnSpc>
              <a:spcBef>
                <a:spcPts val="21"/>
              </a:spcBef>
            </a:pPr>
            <a:r>
              <a:rPr sz="3900" b="1" spc="0" baseline="1050" dirty="0">
                <a:solidFill>
                  <a:srgbClr val="3D3C2C"/>
                </a:solidFill>
                <a:latin typeface="Candara"/>
                <a:cs typeface="Candara"/>
              </a:rPr>
              <a:t>"b</a:t>
            </a:r>
            <a:r>
              <a:rPr sz="3900" b="1" spc="-9" baseline="1050" dirty="0">
                <a:solidFill>
                  <a:srgbClr val="3D3C2C"/>
                </a:solidFill>
                <a:latin typeface="Candara"/>
                <a:cs typeface="Candara"/>
              </a:rPr>
              <a:t>o</a:t>
            </a:r>
            <a:r>
              <a:rPr sz="3900" b="1" spc="0" baseline="1050" dirty="0">
                <a:solidFill>
                  <a:srgbClr val="3D3C2C"/>
                </a:solidFill>
                <a:latin typeface="Candara"/>
                <a:cs typeface="Candara"/>
              </a:rPr>
              <a:t>ts"</a:t>
            </a:r>
            <a:r>
              <a:rPr sz="3900" b="1" spc="-34" baseline="1050" dirty="0">
                <a:solidFill>
                  <a:srgbClr val="3D3C2C"/>
                </a:solidFill>
                <a:latin typeface="Candara"/>
                <a:cs typeface="Candara"/>
              </a:rPr>
              <a:t> </a:t>
            </a:r>
            <a:r>
              <a:rPr sz="3900" b="1" spc="0" baseline="1050" dirty="0">
                <a:solidFill>
                  <a:srgbClr val="3D3C2C"/>
                </a:solidFill>
                <a:latin typeface="Candara"/>
                <a:cs typeface="Candara"/>
              </a:rPr>
              <a:t>that</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wo</a:t>
            </a:r>
            <a:r>
              <a:rPr sz="3900" b="1" spc="-4" baseline="1050" dirty="0">
                <a:solidFill>
                  <a:srgbClr val="3D3C2C"/>
                </a:solidFill>
                <a:latin typeface="Candara"/>
                <a:cs typeface="Candara"/>
              </a:rPr>
              <a:t>u</a:t>
            </a:r>
            <a:r>
              <a:rPr sz="3900" b="1" spc="0" baseline="1050" dirty="0">
                <a:solidFill>
                  <a:srgbClr val="3D3C2C"/>
                </a:solidFill>
                <a:latin typeface="Candara"/>
                <a:cs typeface="Candara"/>
              </a:rPr>
              <a:t>ld sign</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up</a:t>
            </a:r>
            <a:r>
              <a:rPr sz="3900" b="1" spc="-19" baseline="1050" dirty="0">
                <a:solidFill>
                  <a:srgbClr val="3D3C2C"/>
                </a:solidFill>
                <a:latin typeface="Candara"/>
                <a:cs typeface="Candara"/>
              </a:rPr>
              <a:t> </a:t>
            </a:r>
            <a:r>
              <a:rPr sz="3900" b="1" spc="0" baseline="1050" dirty="0">
                <a:solidFill>
                  <a:srgbClr val="3D3C2C"/>
                </a:solidFill>
                <a:latin typeface="Candara"/>
                <a:cs typeface="Candara"/>
              </a:rPr>
              <a:t>for</a:t>
            </a:r>
            <a:r>
              <a:rPr sz="3900" b="1" spc="-14" baseline="1050" dirty="0">
                <a:solidFill>
                  <a:srgbClr val="3D3C2C"/>
                </a:solidFill>
                <a:latin typeface="Candara"/>
                <a:cs typeface="Candara"/>
              </a:rPr>
              <a:t> </a:t>
            </a:r>
            <a:r>
              <a:rPr sz="3900" b="1" spc="0" baseline="1050" dirty="0">
                <a:solidFill>
                  <a:srgbClr val="3D3C2C"/>
                </a:solidFill>
                <a:latin typeface="Candara"/>
                <a:cs typeface="Candara"/>
              </a:rPr>
              <a:t>tho</a:t>
            </a:r>
            <a:r>
              <a:rPr sz="3900" b="1" spc="-4" baseline="1050" dirty="0">
                <a:solidFill>
                  <a:srgbClr val="3D3C2C"/>
                </a:solidFill>
                <a:latin typeface="Candara"/>
                <a:cs typeface="Candara"/>
              </a:rPr>
              <a:t>u</a:t>
            </a:r>
            <a:r>
              <a:rPr sz="3900" b="1" spc="0" baseline="1050" dirty="0">
                <a:solidFill>
                  <a:srgbClr val="3D3C2C"/>
                </a:solidFill>
                <a:latin typeface="Candara"/>
                <a:cs typeface="Candara"/>
              </a:rPr>
              <a:t>sands</a:t>
            </a:r>
            <a:r>
              <a:rPr sz="3900" b="1" spc="-39" baseline="1050" dirty="0">
                <a:solidFill>
                  <a:srgbClr val="3D3C2C"/>
                </a:solidFill>
                <a:latin typeface="Candara"/>
                <a:cs typeface="Candara"/>
              </a:rPr>
              <a:t> </a:t>
            </a:r>
            <a:r>
              <a:rPr sz="3900" b="1" spc="0" baseline="1050" dirty="0">
                <a:solidFill>
                  <a:srgbClr val="3D3C2C"/>
                </a:solidFill>
                <a:latin typeface="Candara"/>
                <a:cs typeface="Candara"/>
              </a:rPr>
              <a:t>of</a:t>
            </a:r>
            <a:r>
              <a:rPr sz="3900" b="1" spc="-19" baseline="1050" dirty="0">
                <a:solidFill>
                  <a:srgbClr val="3D3C2C"/>
                </a:solidFill>
                <a:latin typeface="Candara"/>
                <a:cs typeface="Candara"/>
              </a:rPr>
              <a:t> </a:t>
            </a:r>
            <a:r>
              <a:rPr sz="3900" b="1" spc="0" baseline="1050" dirty="0">
                <a:solidFill>
                  <a:srgbClr val="3D3C2C"/>
                </a:solidFill>
                <a:latin typeface="Candara"/>
                <a:cs typeface="Candara"/>
              </a:rPr>
              <a:t>em</a:t>
            </a:r>
            <a:r>
              <a:rPr sz="3900" b="1" spc="4" baseline="1050" dirty="0">
                <a:solidFill>
                  <a:srgbClr val="3D3C2C"/>
                </a:solidFill>
                <a:latin typeface="Candara"/>
                <a:cs typeface="Candara"/>
              </a:rPr>
              <a:t>a</a:t>
            </a:r>
            <a:r>
              <a:rPr sz="3900" b="1" spc="0" baseline="1050" dirty="0">
                <a:solidFill>
                  <a:srgbClr val="3D3C2C"/>
                </a:solidFill>
                <a:latin typeface="Candara"/>
                <a:cs typeface="Candara"/>
              </a:rPr>
              <a:t>il</a:t>
            </a:r>
            <a:endParaRPr sz="2600">
              <a:latin typeface="Candara"/>
              <a:cs typeface="Candara"/>
            </a:endParaRPr>
          </a:p>
          <a:p>
            <a:pPr marL="12700" marR="49651">
              <a:lnSpc>
                <a:spcPts val="3120"/>
              </a:lnSpc>
            </a:pPr>
            <a:r>
              <a:rPr sz="3900" b="1" spc="0" baseline="1050" dirty="0">
                <a:solidFill>
                  <a:srgbClr val="3D3C2C"/>
                </a:solidFill>
                <a:latin typeface="Candara"/>
                <a:cs typeface="Candara"/>
              </a:rPr>
              <a:t>a</a:t>
            </a:r>
            <a:r>
              <a:rPr sz="3900" b="1" spc="4" baseline="1050" dirty="0">
                <a:solidFill>
                  <a:srgbClr val="3D3C2C"/>
                </a:solidFill>
                <a:latin typeface="Candara"/>
                <a:cs typeface="Candara"/>
              </a:rPr>
              <a:t>c</a:t>
            </a:r>
            <a:r>
              <a:rPr sz="3900" b="1" spc="0" baseline="1050" dirty="0">
                <a:solidFill>
                  <a:srgbClr val="3D3C2C"/>
                </a:solidFill>
                <a:latin typeface="Candara"/>
                <a:cs typeface="Candara"/>
              </a:rPr>
              <a:t>counts</a:t>
            </a:r>
            <a:r>
              <a:rPr sz="3900" b="1" spc="-44" baseline="1050" dirty="0">
                <a:solidFill>
                  <a:srgbClr val="3D3C2C"/>
                </a:solidFill>
                <a:latin typeface="Candara"/>
                <a:cs typeface="Candara"/>
              </a:rPr>
              <a:t> </a:t>
            </a:r>
            <a:r>
              <a:rPr sz="3900" b="1" spc="0" baseline="1050" dirty="0">
                <a:solidFill>
                  <a:srgbClr val="3D3C2C"/>
                </a:solidFill>
                <a:latin typeface="Candara"/>
                <a:cs typeface="Candara"/>
              </a:rPr>
              <a:t>every</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minute.</a:t>
            </a:r>
            <a:r>
              <a:rPr sz="3900" b="1" spc="-29" baseline="1050" dirty="0">
                <a:solidFill>
                  <a:srgbClr val="3D3C2C"/>
                </a:solidFill>
                <a:latin typeface="Candara"/>
                <a:cs typeface="Candara"/>
              </a:rPr>
              <a:t> </a:t>
            </a:r>
            <a:r>
              <a:rPr sz="3900" b="1" spc="0" baseline="1050" dirty="0">
                <a:solidFill>
                  <a:srgbClr val="3D3C2C"/>
                </a:solidFill>
                <a:latin typeface="Candara"/>
                <a:cs typeface="Candara"/>
              </a:rPr>
              <a:t>The soluti</a:t>
            </a:r>
            <a:r>
              <a:rPr sz="3900" b="1" spc="-4" baseline="1050" dirty="0">
                <a:solidFill>
                  <a:srgbClr val="3D3C2C"/>
                </a:solidFill>
                <a:latin typeface="Candara"/>
                <a:cs typeface="Candara"/>
              </a:rPr>
              <a:t>o</a:t>
            </a:r>
            <a:r>
              <a:rPr sz="3900" b="1" spc="0" baseline="1050" dirty="0">
                <a:solidFill>
                  <a:srgbClr val="3D3C2C"/>
                </a:solidFill>
                <a:latin typeface="Candara"/>
                <a:cs typeface="Candara"/>
              </a:rPr>
              <a:t>n</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to</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this</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pro</a:t>
            </a:r>
            <a:r>
              <a:rPr sz="3900" b="1" spc="-9" baseline="1050" dirty="0">
                <a:solidFill>
                  <a:srgbClr val="3D3C2C"/>
                </a:solidFill>
                <a:latin typeface="Candara"/>
                <a:cs typeface="Candara"/>
              </a:rPr>
              <a:t>b</a:t>
            </a:r>
            <a:r>
              <a:rPr sz="3900" b="1" spc="0" baseline="1050" dirty="0">
                <a:solidFill>
                  <a:srgbClr val="3D3C2C"/>
                </a:solidFill>
                <a:latin typeface="Candara"/>
                <a:cs typeface="Candara"/>
              </a:rPr>
              <a:t>lem</a:t>
            </a:r>
            <a:endParaRPr sz="2600">
              <a:latin typeface="Candara"/>
              <a:cs typeface="Candara"/>
            </a:endParaRPr>
          </a:p>
          <a:p>
            <a:pPr marL="12700" marR="49651">
              <a:lnSpc>
                <a:spcPts val="3120"/>
              </a:lnSpc>
            </a:pPr>
            <a:r>
              <a:rPr sz="3900" b="1" spc="0" baseline="1050" dirty="0">
                <a:solidFill>
                  <a:srgbClr val="3D3C2C"/>
                </a:solidFill>
                <a:latin typeface="Candara"/>
                <a:cs typeface="Candara"/>
              </a:rPr>
              <a:t>was</a:t>
            </a:r>
            <a:r>
              <a:rPr sz="3900" b="1" spc="-14" baseline="1050" dirty="0">
                <a:solidFill>
                  <a:srgbClr val="3D3C2C"/>
                </a:solidFill>
                <a:latin typeface="Candara"/>
                <a:cs typeface="Candara"/>
              </a:rPr>
              <a:t> </a:t>
            </a:r>
            <a:r>
              <a:rPr sz="3900" b="1" spc="0" baseline="1050" dirty="0">
                <a:solidFill>
                  <a:srgbClr val="3D3C2C"/>
                </a:solidFill>
                <a:latin typeface="Candara"/>
                <a:cs typeface="Candara"/>
              </a:rPr>
              <a:t>to</a:t>
            </a:r>
            <a:r>
              <a:rPr sz="3900" b="1" spc="-19" baseline="1050" dirty="0">
                <a:solidFill>
                  <a:srgbClr val="3D3C2C"/>
                </a:solidFill>
                <a:latin typeface="Candara"/>
                <a:cs typeface="Candara"/>
              </a:rPr>
              <a:t> </a:t>
            </a:r>
            <a:r>
              <a:rPr sz="3900" b="1" spc="0" baseline="1050" dirty="0">
                <a:solidFill>
                  <a:srgbClr val="3D3C2C"/>
                </a:solidFill>
                <a:latin typeface="Candara"/>
                <a:cs typeface="Candara"/>
              </a:rPr>
              <a:t>use CAPTC</a:t>
            </a:r>
            <a:r>
              <a:rPr sz="3900" b="1" spc="4" baseline="1050" dirty="0">
                <a:solidFill>
                  <a:srgbClr val="3D3C2C"/>
                </a:solidFill>
                <a:latin typeface="Candara"/>
                <a:cs typeface="Candara"/>
              </a:rPr>
              <a:t>H</a:t>
            </a:r>
            <a:r>
              <a:rPr sz="3900" b="1" spc="0" baseline="1050" dirty="0">
                <a:solidFill>
                  <a:srgbClr val="3D3C2C"/>
                </a:solidFill>
                <a:latin typeface="Candara"/>
                <a:cs typeface="Candara"/>
              </a:rPr>
              <a:t>As</a:t>
            </a:r>
            <a:r>
              <a:rPr sz="3900" b="1" spc="-29" baseline="1050" dirty="0">
                <a:solidFill>
                  <a:srgbClr val="3D3C2C"/>
                </a:solidFill>
                <a:latin typeface="Candara"/>
                <a:cs typeface="Candara"/>
              </a:rPr>
              <a:t> </a:t>
            </a:r>
            <a:r>
              <a:rPr sz="3900" b="1" spc="0" baseline="1050" dirty="0">
                <a:solidFill>
                  <a:srgbClr val="3D3C2C"/>
                </a:solidFill>
                <a:latin typeface="Candara"/>
                <a:cs typeface="Candara"/>
              </a:rPr>
              <a:t>to</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ens</a:t>
            </a:r>
            <a:r>
              <a:rPr sz="3900" b="1" spc="-9" baseline="1050" dirty="0">
                <a:solidFill>
                  <a:srgbClr val="3D3C2C"/>
                </a:solidFill>
                <a:latin typeface="Candara"/>
                <a:cs typeface="Candara"/>
              </a:rPr>
              <a:t>u</a:t>
            </a:r>
            <a:r>
              <a:rPr sz="3900" b="1" spc="0" baseline="1050" dirty="0">
                <a:solidFill>
                  <a:srgbClr val="3D3C2C"/>
                </a:solidFill>
                <a:latin typeface="Candara"/>
                <a:cs typeface="Candara"/>
              </a:rPr>
              <a:t>re that</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o</a:t>
            </a:r>
            <a:r>
              <a:rPr sz="3900" b="1" spc="-4" baseline="1050" dirty="0">
                <a:solidFill>
                  <a:srgbClr val="3D3C2C"/>
                </a:solidFill>
                <a:latin typeface="Candara"/>
                <a:cs typeface="Candara"/>
              </a:rPr>
              <a:t>n</a:t>
            </a:r>
            <a:r>
              <a:rPr sz="3900" b="1" spc="0" baseline="1050" dirty="0">
                <a:solidFill>
                  <a:srgbClr val="3D3C2C"/>
                </a:solidFill>
                <a:latin typeface="Candara"/>
                <a:cs typeface="Candara"/>
              </a:rPr>
              <a:t>ly h</a:t>
            </a:r>
            <a:r>
              <a:rPr sz="3900" b="1" spc="-9" baseline="1050" dirty="0">
                <a:solidFill>
                  <a:srgbClr val="3D3C2C"/>
                </a:solidFill>
                <a:latin typeface="Candara"/>
                <a:cs typeface="Candara"/>
              </a:rPr>
              <a:t>u</a:t>
            </a:r>
            <a:r>
              <a:rPr sz="3900" b="1" spc="0" baseline="1050" dirty="0">
                <a:solidFill>
                  <a:srgbClr val="3D3C2C"/>
                </a:solidFill>
                <a:latin typeface="Candara"/>
                <a:cs typeface="Candara"/>
              </a:rPr>
              <a:t>m</a:t>
            </a:r>
            <a:r>
              <a:rPr sz="3900" b="1" spc="4" baseline="1050" dirty="0">
                <a:solidFill>
                  <a:srgbClr val="3D3C2C"/>
                </a:solidFill>
                <a:latin typeface="Candara"/>
                <a:cs typeface="Candara"/>
              </a:rPr>
              <a:t>a</a:t>
            </a:r>
            <a:r>
              <a:rPr sz="3900" b="1" spc="0" baseline="1050" dirty="0">
                <a:solidFill>
                  <a:srgbClr val="3D3C2C"/>
                </a:solidFill>
                <a:latin typeface="Candara"/>
                <a:cs typeface="Candara"/>
              </a:rPr>
              <a:t>ns</a:t>
            </a:r>
            <a:endParaRPr sz="2600">
              <a:latin typeface="Candara"/>
              <a:cs typeface="Candara"/>
            </a:endParaRPr>
          </a:p>
          <a:p>
            <a:pPr marL="12700" marR="49651">
              <a:lnSpc>
                <a:spcPts val="3125"/>
              </a:lnSpc>
              <a:spcBef>
                <a:spcPts val="0"/>
              </a:spcBef>
            </a:pPr>
            <a:r>
              <a:rPr sz="3900" b="1" spc="0" baseline="1050" dirty="0">
                <a:solidFill>
                  <a:srgbClr val="3D3C2C"/>
                </a:solidFill>
                <a:latin typeface="Candara"/>
                <a:cs typeface="Candara"/>
              </a:rPr>
              <a:t>o</a:t>
            </a:r>
            <a:r>
              <a:rPr sz="3900" b="1" spc="-9" baseline="1050" dirty="0">
                <a:solidFill>
                  <a:srgbClr val="3D3C2C"/>
                </a:solidFill>
                <a:latin typeface="Candara"/>
                <a:cs typeface="Candara"/>
              </a:rPr>
              <a:t>b</a:t>
            </a:r>
            <a:r>
              <a:rPr sz="3900" b="1" spc="0" baseline="1050" dirty="0">
                <a:solidFill>
                  <a:srgbClr val="3D3C2C"/>
                </a:solidFill>
                <a:latin typeface="Candara"/>
                <a:cs typeface="Candara"/>
              </a:rPr>
              <a:t>tain</a:t>
            </a:r>
            <a:r>
              <a:rPr sz="3900" b="1" spc="-34" baseline="1050" dirty="0">
                <a:solidFill>
                  <a:srgbClr val="3D3C2C"/>
                </a:solidFill>
                <a:latin typeface="Candara"/>
                <a:cs typeface="Candara"/>
              </a:rPr>
              <a:t> </a:t>
            </a:r>
            <a:r>
              <a:rPr sz="3900" b="1" spc="0" baseline="1050" dirty="0">
                <a:solidFill>
                  <a:srgbClr val="3D3C2C"/>
                </a:solidFill>
                <a:latin typeface="Candara"/>
                <a:cs typeface="Candara"/>
              </a:rPr>
              <a:t>f</a:t>
            </a:r>
            <a:r>
              <a:rPr sz="3900" b="1" spc="4" baseline="1050" dirty="0">
                <a:solidFill>
                  <a:srgbClr val="3D3C2C"/>
                </a:solidFill>
                <a:latin typeface="Candara"/>
                <a:cs typeface="Candara"/>
              </a:rPr>
              <a:t>r</a:t>
            </a:r>
            <a:r>
              <a:rPr sz="3900" b="1" spc="0" baseline="1050" dirty="0">
                <a:solidFill>
                  <a:srgbClr val="3D3C2C"/>
                </a:solidFill>
                <a:latin typeface="Candara"/>
                <a:cs typeface="Candara"/>
              </a:rPr>
              <a:t>ee</a:t>
            </a:r>
            <a:r>
              <a:rPr sz="3900" b="1" spc="-14" baseline="1050" dirty="0">
                <a:solidFill>
                  <a:srgbClr val="3D3C2C"/>
                </a:solidFill>
                <a:latin typeface="Candara"/>
                <a:cs typeface="Candara"/>
              </a:rPr>
              <a:t> </a:t>
            </a:r>
            <a:r>
              <a:rPr sz="3900" b="1" spc="0" baseline="1050" dirty="0">
                <a:solidFill>
                  <a:srgbClr val="3D3C2C"/>
                </a:solidFill>
                <a:latin typeface="Candara"/>
                <a:cs typeface="Candara"/>
              </a:rPr>
              <a:t>a</a:t>
            </a:r>
            <a:r>
              <a:rPr sz="3900" b="1" spc="4" baseline="1050" dirty="0">
                <a:solidFill>
                  <a:srgbClr val="3D3C2C"/>
                </a:solidFill>
                <a:latin typeface="Candara"/>
                <a:cs typeface="Candara"/>
              </a:rPr>
              <a:t>c</a:t>
            </a:r>
            <a:r>
              <a:rPr sz="3900" b="1" spc="0" baseline="1050" dirty="0">
                <a:solidFill>
                  <a:srgbClr val="3D3C2C"/>
                </a:solidFill>
                <a:latin typeface="Candara"/>
                <a:cs typeface="Candara"/>
              </a:rPr>
              <a:t>cou</a:t>
            </a:r>
            <a:r>
              <a:rPr sz="3900" b="1" spc="-9" baseline="1050" dirty="0">
                <a:solidFill>
                  <a:srgbClr val="3D3C2C"/>
                </a:solidFill>
                <a:latin typeface="Candara"/>
                <a:cs typeface="Candara"/>
              </a:rPr>
              <a:t>n</a:t>
            </a:r>
            <a:r>
              <a:rPr sz="3900" b="1" spc="0" baseline="1050" dirty="0">
                <a:solidFill>
                  <a:srgbClr val="3D3C2C"/>
                </a:solidFill>
                <a:latin typeface="Candara"/>
                <a:cs typeface="Candara"/>
              </a:rPr>
              <a:t>ts.</a:t>
            </a:r>
            <a:r>
              <a:rPr sz="3900" b="1" spc="-39" baseline="1050" dirty="0">
                <a:solidFill>
                  <a:srgbClr val="3D3C2C"/>
                </a:solidFill>
                <a:latin typeface="Candara"/>
                <a:cs typeface="Candara"/>
              </a:rPr>
              <a:t> </a:t>
            </a:r>
            <a:r>
              <a:rPr sz="3900" b="1" spc="0" baseline="1050" dirty="0">
                <a:solidFill>
                  <a:srgbClr val="3D3C2C"/>
                </a:solidFill>
                <a:latin typeface="Candara"/>
                <a:cs typeface="Candara"/>
              </a:rPr>
              <a:t>In</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general,</a:t>
            </a:r>
            <a:r>
              <a:rPr sz="3900" b="1" spc="-14" baseline="1050" dirty="0">
                <a:solidFill>
                  <a:srgbClr val="3D3C2C"/>
                </a:solidFill>
                <a:latin typeface="Candara"/>
                <a:cs typeface="Candara"/>
              </a:rPr>
              <a:t> </a:t>
            </a:r>
            <a:r>
              <a:rPr sz="3900" b="1" spc="0" baseline="1050" dirty="0">
                <a:solidFill>
                  <a:srgbClr val="3D3C2C"/>
                </a:solidFill>
                <a:latin typeface="Candara"/>
                <a:cs typeface="Candara"/>
              </a:rPr>
              <a:t>f</a:t>
            </a:r>
            <a:r>
              <a:rPr sz="3900" b="1" spc="4" baseline="1050" dirty="0">
                <a:solidFill>
                  <a:srgbClr val="3D3C2C"/>
                </a:solidFill>
                <a:latin typeface="Candara"/>
                <a:cs typeface="Candara"/>
              </a:rPr>
              <a:t>r</a:t>
            </a:r>
            <a:r>
              <a:rPr sz="3900" b="1" spc="0" baseline="1050" dirty="0">
                <a:solidFill>
                  <a:srgbClr val="3D3C2C"/>
                </a:solidFill>
                <a:latin typeface="Candara"/>
                <a:cs typeface="Candara"/>
              </a:rPr>
              <a:t>ee s</a:t>
            </a:r>
            <a:r>
              <a:rPr sz="3900" b="1" spc="-9" baseline="1050" dirty="0">
                <a:solidFill>
                  <a:srgbClr val="3D3C2C"/>
                </a:solidFill>
                <a:latin typeface="Candara"/>
                <a:cs typeface="Candara"/>
              </a:rPr>
              <a:t>e</a:t>
            </a:r>
            <a:r>
              <a:rPr sz="3900" b="1" spc="0" baseline="1050" dirty="0">
                <a:solidFill>
                  <a:srgbClr val="3D3C2C"/>
                </a:solidFill>
                <a:latin typeface="Candara"/>
                <a:cs typeface="Candara"/>
              </a:rPr>
              <a:t>rvices</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sh</a:t>
            </a:r>
            <a:r>
              <a:rPr sz="3900" b="1" spc="-9" baseline="1050" dirty="0">
                <a:solidFill>
                  <a:srgbClr val="3D3C2C"/>
                </a:solidFill>
                <a:latin typeface="Candara"/>
                <a:cs typeface="Candara"/>
              </a:rPr>
              <a:t>o</a:t>
            </a:r>
            <a:r>
              <a:rPr sz="3900" b="1" spc="0" baseline="1050" dirty="0">
                <a:solidFill>
                  <a:srgbClr val="3D3C2C"/>
                </a:solidFill>
                <a:latin typeface="Candara"/>
                <a:cs typeface="Candara"/>
              </a:rPr>
              <a:t>uld</a:t>
            </a:r>
            <a:endParaRPr sz="2600">
              <a:latin typeface="Candara"/>
              <a:cs typeface="Candara"/>
            </a:endParaRPr>
          </a:p>
          <a:p>
            <a:pPr marL="12700" marR="49651">
              <a:lnSpc>
                <a:spcPts val="3120"/>
              </a:lnSpc>
            </a:pPr>
            <a:r>
              <a:rPr sz="3900" b="1" spc="0" baseline="1050" dirty="0">
                <a:solidFill>
                  <a:srgbClr val="3D3C2C"/>
                </a:solidFill>
                <a:latin typeface="Candara"/>
                <a:cs typeface="Candara"/>
              </a:rPr>
              <a:t>be</a:t>
            </a:r>
            <a:r>
              <a:rPr sz="3900" b="1" spc="-14" baseline="1050" dirty="0">
                <a:solidFill>
                  <a:srgbClr val="3D3C2C"/>
                </a:solidFill>
                <a:latin typeface="Candara"/>
                <a:cs typeface="Candara"/>
              </a:rPr>
              <a:t> </a:t>
            </a:r>
            <a:r>
              <a:rPr sz="3900" b="1" spc="0" baseline="1050" dirty="0">
                <a:solidFill>
                  <a:srgbClr val="3D3C2C"/>
                </a:solidFill>
                <a:latin typeface="Candara"/>
                <a:cs typeface="Candara"/>
              </a:rPr>
              <a:t>protected</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with</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a CAPTCHA</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in </a:t>
            </a:r>
            <a:r>
              <a:rPr sz="3900" b="1" spc="-9" baseline="1050" dirty="0">
                <a:solidFill>
                  <a:srgbClr val="3D3C2C"/>
                </a:solidFill>
                <a:latin typeface="Candara"/>
                <a:cs typeface="Candara"/>
              </a:rPr>
              <a:t>o</a:t>
            </a:r>
            <a:r>
              <a:rPr sz="3900" b="1" spc="0" baseline="1050" dirty="0">
                <a:solidFill>
                  <a:srgbClr val="3D3C2C"/>
                </a:solidFill>
                <a:latin typeface="Candara"/>
                <a:cs typeface="Candara"/>
              </a:rPr>
              <a:t>rder</a:t>
            </a:r>
            <a:r>
              <a:rPr sz="3900" b="1" spc="-19" baseline="1050" dirty="0">
                <a:solidFill>
                  <a:srgbClr val="3D3C2C"/>
                </a:solidFill>
                <a:latin typeface="Candara"/>
                <a:cs typeface="Candara"/>
              </a:rPr>
              <a:t> </a:t>
            </a:r>
            <a:r>
              <a:rPr sz="3900" b="1" spc="0" baseline="1050" dirty="0">
                <a:solidFill>
                  <a:srgbClr val="3D3C2C"/>
                </a:solidFill>
                <a:latin typeface="Candara"/>
                <a:cs typeface="Candara"/>
              </a:rPr>
              <a:t>to</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preve</a:t>
            </a:r>
            <a:r>
              <a:rPr sz="3900" b="1" spc="-9" baseline="1050" dirty="0">
                <a:solidFill>
                  <a:srgbClr val="3D3C2C"/>
                </a:solidFill>
                <a:latin typeface="Candara"/>
                <a:cs typeface="Candara"/>
              </a:rPr>
              <a:t>n</a:t>
            </a:r>
            <a:r>
              <a:rPr sz="3900" b="1" spc="0" baseline="1050" dirty="0">
                <a:solidFill>
                  <a:srgbClr val="3D3C2C"/>
                </a:solidFill>
                <a:latin typeface="Candara"/>
                <a:cs typeface="Candara"/>
              </a:rPr>
              <a:t>t</a:t>
            </a:r>
            <a:endParaRPr sz="2600">
              <a:latin typeface="Candara"/>
              <a:cs typeface="Candara"/>
            </a:endParaRPr>
          </a:p>
          <a:p>
            <a:pPr marL="12700" marR="49651">
              <a:lnSpc>
                <a:spcPts val="3120"/>
              </a:lnSpc>
            </a:pPr>
            <a:r>
              <a:rPr sz="3900" b="1" spc="0" baseline="1050" dirty="0">
                <a:solidFill>
                  <a:srgbClr val="3D3C2C"/>
                </a:solidFill>
                <a:latin typeface="Candara"/>
                <a:cs typeface="Candara"/>
              </a:rPr>
              <a:t>abuse</a:t>
            </a:r>
            <a:r>
              <a:rPr sz="3900" b="1" spc="-25" baseline="1050" dirty="0">
                <a:solidFill>
                  <a:srgbClr val="3D3C2C"/>
                </a:solidFill>
                <a:latin typeface="Candara"/>
                <a:cs typeface="Candara"/>
              </a:rPr>
              <a:t> </a:t>
            </a:r>
            <a:r>
              <a:rPr sz="3900" b="1" spc="0" baseline="1050" dirty="0">
                <a:solidFill>
                  <a:srgbClr val="3D3C2C"/>
                </a:solidFill>
                <a:latin typeface="Candara"/>
                <a:cs typeface="Candara"/>
              </a:rPr>
              <a:t>by aut</a:t>
            </a:r>
            <a:r>
              <a:rPr sz="3900" b="1" spc="-4" baseline="1050" dirty="0">
                <a:solidFill>
                  <a:srgbClr val="3D3C2C"/>
                </a:solidFill>
                <a:latin typeface="Candara"/>
                <a:cs typeface="Candara"/>
              </a:rPr>
              <a:t>o</a:t>
            </a:r>
            <a:r>
              <a:rPr sz="3900" b="1" spc="0" baseline="1050" dirty="0">
                <a:solidFill>
                  <a:srgbClr val="3D3C2C"/>
                </a:solidFill>
                <a:latin typeface="Candara"/>
                <a:cs typeface="Candara"/>
              </a:rPr>
              <a:t>m</a:t>
            </a:r>
            <a:r>
              <a:rPr sz="3900" b="1" spc="4" baseline="1050" dirty="0">
                <a:solidFill>
                  <a:srgbClr val="3D3C2C"/>
                </a:solidFill>
                <a:latin typeface="Candara"/>
                <a:cs typeface="Candara"/>
              </a:rPr>
              <a:t>a</a:t>
            </a:r>
            <a:r>
              <a:rPr sz="3900" b="1" spc="-9" baseline="1050" dirty="0">
                <a:solidFill>
                  <a:srgbClr val="3D3C2C"/>
                </a:solidFill>
                <a:latin typeface="Candara"/>
                <a:cs typeface="Candara"/>
              </a:rPr>
              <a:t>t</a:t>
            </a:r>
            <a:r>
              <a:rPr sz="3900" b="1" spc="0" baseline="1050" dirty="0">
                <a:solidFill>
                  <a:srgbClr val="3D3C2C"/>
                </a:solidFill>
                <a:latin typeface="Candara"/>
                <a:cs typeface="Candara"/>
              </a:rPr>
              <a:t>ed</a:t>
            </a:r>
            <a:r>
              <a:rPr sz="3900" b="1" spc="-54" baseline="1050" dirty="0">
                <a:solidFill>
                  <a:srgbClr val="3D3C2C"/>
                </a:solidFill>
                <a:latin typeface="Candara"/>
                <a:cs typeface="Candara"/>
              </a:rPr>
              <a:t> </a:t>
            </a:r>
            <a:r>
              <a:rPr sz="3900" b="1" spc="0" baseline="1050" dirty="0">
                <a:solidFill>
                  <a:srgbClr val="3D3C2C"/>
                </a:solidFill>
                <a:latin typeface="Candara"/>
                <a:cs typeface="Candara"/>
              </a:rPr>
              <a:t>progr</a:t>
            </a:r>
            <a:r>
              <a:rPr sz="3900" b="1" spc="9" baseline="1050" dirty="0">
                <a:solidFill>
                  <a:srgbClr val="3D3C2C"/>
                </a:solidFill>
                <a:latin typeface="Candara"/>
                <a:cs typeface="Candara"/>
              </a:rPr>
              <a:t>a</a:t>
            </a:r>
            <a:r>
              <a:rPr sz="3900" b="1" spc="0" baseline="1050" dirty="0">
                <a:solidFill>
                  <a:srgbClr val="3D3C2C"/>
                </a:solidFill>
                <a:latin typeface="Candara"/>
                <a:cs typeface="Candara"/>
              </a:rPr>
              <a:t>ms.</a:t>
            </a:r>
            <a:endParaRPr sz="2600">
              <a:latin typeface="Candara"/>
              <a:cs typeface="Candar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8" name="object 8"/>
          <p:cNvSpPr txBox="1"/>
          <p:nvPr/>
        </p:nvSpPr>
        <p:spPr>
          <a:xfrm>
            <a:off x="943522" y="1414626"/>
            <a:ext cx="5936302" cy="538780"/>
          </a:xfrm>
          <a:prstGeom prst="rect">
            <a:avLst/>
          </a:prstGeom>
        </p:spPr>
        <p:txBody>
          <a:bodyPr wrap="square" lIns="0" tIns="0" rIns="0" bIns="0" rtlCol="0">
            <a:noAutofit/>
          </a:bodyPr>
          <a:lstStyle/>
          <a:p>
            <a:pPr marL="13141">
              <a:lnSpc>
                <a:spcPts val="4227"/>
              </a:lnSpc>
              <a:spcBef>
                <a:spcPts val="211"/>
              </a:spcBef>
            </a:pPr>
            <a:r>
              <a:rPr sz="3725" b="1" spc="-61" dirty="0">
                <a:solidFill>
                  <a:srgbClr val="006600"/>
                </a:solidFill>
                <a:latin typeface="Arial"/>
                <a:cs typeface="Arial"/>
              </a:rPr>
              <a:t>A</a:t>
            </a:r>
            <a:r>
              <a:rPr sz="3725" b="1" spc="-20" dirty="0">
                <a:solidFill>
                  <a:srgbClr val="006600"/>
                </a:solidFill>
                <a:latin typeface="Arial"/>
                <a:cs typeface="Arial"/>
              </a:rPr>
              <a:t>t</a:t>
            </a:r>
            <a:r>
              <a:rPr sz="3725" b="1" spc="-30" dirty="0">
                <a:solidFill>
                  <a:srgbClr val="006600"/>
                </a:solidFill>
                <a:latin typeface="Arial"/>
                <a:cs typeface="Arial"/>
              </a:rPr>
              <a:t>tack</a:t>
            </a:r>
            <a:r>
              <a:rPr sz="3725" b="1" dirty="0">
                <a:solidFill>
                  <a:srgbClr val="006600"/>
                </a:solidFill>
                <a:latin typeface="Arial"/>
                <a:cs typeface="Arial"/>
              </a:rPr>
              <a:t>s</a:t>
            </a:r>
            <a:r>
              <a:rPr sz="3725" b="1" spc="-51" dirty="0">
                <a:solidFill>
                  <a:srgbClr val="006600"/>
                </a:solidFill>
                <a:latin typeface="Arial"/>
                <a:cs typeface="Arial"/>
              </a:rPr>
              <a:t> </a:t>
            </a:r>
            <a:r>
              <a:rPr sz="3725" b="1" dirty="0">
                <a:solidFill>
                  <a:srgbClr val="006600"/>
                </a:solidFill>
                <a:latin typeface="Arial"/>
                <a:cs typeface="Arial"/>
              </a:rPr>
              <a:t>– </a:t>
            </a:r>
            <a:r>
              <a:rPr sz="4035" b="1" spc="-61" dirty="0">
                <a:solidFill>
                  <a:srgbClr val="006600"/>
                </a:solidFill>
                <a:latin typeface="Arial"/>
                <a:cs typeface="Arial"/>
              </a:rPr>
              <a:t>E</a:t>
            </a:r>
            <a:r>
              <a:rPr sz="4035" b="1" spc="-40" dirty="0">
                <a:solidFill>
                  <a:srgbClr val="006600"/>
                </a:solidFill>
                <a:latin typeface="Arial"/>
                <a:cs typeface="Arial"/>
              </a:rPr>
              <a:t>Z</a:t>
            </a:r>
            <a:r>
              <a:rPr sz="4035" b="1" spc="-20" dirty="0">
                <a:solidFill>
                  <a:srgbClr val="006600"/>
                </a:solidFill>
                <a:latin typeface="Arial"/>
                <a:cs typeface="Arial"/>
              </a:rPr>
              <a:t>-</a:t>
            </a:r>
            <a:r>
              <a:rPr sz="4035" b="1" spc="-66" dirty="0">
                <a:solidFill>
                  <a:srgbClr val="006600"/>
                </a:solidFill>
                <a:latin typeface="Arial"/>
                <a:cs typeface="Arial"/>
              </a:rPr>
              <a:t>G</a:t>
            </a:r>
            <a:r>
              <a:rPr sz="4035" b="1" spc="-26" dirty="0">
                <a:solidFill>
                  <a:srgbClr val="006600"/>
                </a:solidFill>
                <a:latin typeface="Arial"/>
                <a:cs typeface="Arial"/>
              </a:rPr>
              <a:t>i</a:t>
            </a:r>
            <a:r>
              <a:rPr sz="4035" b="1" spc="-82" dirty="0">
                <a:solidFill>
                  <a:srgbClr val="006600"/>
                </a:solidFill>
                <a:latin typeface="Arial"/>
                <a:cs typeface="Arial"/>
              </a:rPr>
              <a:t>m</a:t>
            </a:r>
            <a:r>
              <a:rPr sz="4035" b="1" spc="-30" dirty="0">
                <a:solidFill>
                  <a:srgbClr val="006600"/>
                </a:solidFill>
                <a:latin typeface="Arial"/>
                <a:cs typeface="Arial"/>
              </a:rPr>
              <a:t>p</a:t>
            </a:r>
            <a:r>
              <a:rPr sz="4035" b="1" dirty="0">
                <a:solidFill>
                  <a:srgbClr val="006600"/>
                </a:solidFill>
                <a:latin typeface="Arial"/>
                <a:cs typeface="Arial"/>
              </a:rPr>
              <a:t>y</a:t>
            </a:r>
            <a:r>
              <a:rPr sz="4035" b="1" spc="-82" dirty="0">
                <a:solidFill>
                  <a:srgbClr val="006600"/>
                </a:solidFill>
                <a:latin typeface="Arial"/>
                <a:cs typeface="Arial"/>
              </a:rPr>
              <a:t> </a:t>
            </a:r>
            <a:r>
              <a:rPr sz="4035" b="1" spc="-40" dirty="0">
                <a:solidFill>
                  <a:srgbClr val="006600"/>
                </a:solidFill>
                <a:latin typeface="Arial"/>
                <a:cs typeface="Arial"/>
              </a:rPr>
              <a:t>2</a:t>
            </a:r>
            <a:r>
              <a:rPr sz="4035" b="1" spc="-52" dirty="0">
                <a:solidFill>
                  <a:srgbClr val="006600"/>
                </a:solidFill>
                <a:latin typeface="Arial"/>
                <a:cs typeface="Arial"/>
              </a:rPr>
              <a:t>0</a:t>
            </a:r>
            <a:r>
              <a:rPr sz="4035" b="1" spc="-40" dirty="0">
                <a:solidFill>
                  <a:srgbClr val="006600"/>
                </a:solidFill>
                <a:latin typeface="Arial"/>
                <a:cs typeface="Arial"/>
              </a:rPr>
              <a:t>0</a:t>
            </a:r>
            <a:r>
              <a:rPr sz="4035" b="1" dirty="0">
                <a:solidFill>
                  <a:srgbClr val="006600"/>
                </a:solidFill>
                <a:latin typeface="Arial"/>
                <a:cs typeface="Arial"/>
              </a:rPr>
              <a:t>0</a:t>
            </a:r>
            <a:endParaRPr sz="4035">
              <a:latin typeface="Arial"/>
              <a:cs typeface="Arial"/>
            </a:endParaRPr>
          </a:p>
        </p:txBody>
      </p:sp>
      <p:sp>
        <p:nvSpPr>
          <p:cNvPr id="7" name="object 7"/>
          <p:cNvSpPr txBox="1"/>
          <p:nvPr/>
        </p:nvSpPr>
        <p:spPr>
          <a:xfrm>
            <a:off x="1420539" y="2614846"/>
            <a:ext cx="7337190" cy="3467902"/>
          </a:xfrm>
          <a:prstGeom prst="rect">
            <a:avLst/>
          </a:prstGeom>
        </p:spPr>
        <p:txBody>
          <a:bodyPr wrap="square" lIns="0" tIns="0" rIns="0" bIns="0" rtlCol="0">
            <a:noAutofit/>
          </a:bodyPr>
          <a:lstStyle/>
          <a:p>
            <a:pPr marL="91985" marR="45790">
              <a:lnSpc>
                <a:spcPts val="2856"/>
              </a:lnSpc>
              <a:spcBef>
                <a:spcPts val="143"/>
              </a:spcBef>
            </a:pPr>
            <a:r>
              <a:rPr sz="2690" spc="-35" dirty="0">
                <a:latin typeface="Arial"/>
                <a:cs typeface="Arial"/>
              </a:rPr>
              <a:t>Y</a:t>
            </a:r>
            <a:r>
              <a:rPr sz="2690" spc="-26" dirty="0">
                <a:latin typeface="Arial"/>
                <a:cs typeface="Arial"/>
              </a:rPr>
              <a:t>a</a:t>
            </a:r>
            <a:r>
              <a:rPr sz="2690" spc="-35" dirty="0">
                <a:latin typeface="Arial"/>
                <a:cs typeface="Arial"/>
              </a:rPr>
              <a:t>h</a:t>
            </a:r>
            <a:r>
              <a:rPr sz="2690" spc="-26" dirty="0">
                <a:latin typeface="Arial"/>
                <a:cs typeface="Arial"/>
              </a:rPr>
              <a:t>oo</a:t>
            </a:r>
            <a:r>
              <a:rPr sz="2690" spc="-4" dirty="0">
                <a:latin typeface="Arial"/>
                <a:cs typeface="Arial"/>
              </a:rPr>
              <a:t>'</a:t>
            </a:r>
            <a:r>
              <a:rPr sz="2690" dirty="0">
                <a:latin typeface="Arial"/>
                <a:cs typeface="Arial"/>
              </a:rPr>
              <a:t>s</a:t>
            </a:r>
            <a:r>
              <a:rPr sz="2690" spc="-40" dirty="0">
                <a:latin typeface="Arial"/>
                <a:cs typeface="Arial"/>
              </a:rPr>
              <a:t> </a:t>
            </a:r>
            <a:r>
              <a:rPr sz="2690" spc="-26" dirty="0">
                <a:latin typeface="Arial"/>
                <a:cs typeface="Arial"/>
              </a:rPr>
              <a:t>e</a:t>
            </a:r>
            <a:r>
              <a:rPr sz="2690" spc="-35" dirty="0">
                <a:latin typeface="Arial"/>
                <a:cs typeface="Arial"/>
              </a:rPr>
              <a:t>a</a:t>
            </a:r>
            <a:r>
              <a:rPr sz="2690" spc="-14" dirty="0">
                <a:latin typeface="Arial"/>
                <a:cs typeface="Arial"/>
              </a:rPr>
              <a:t>r</a:t>
            </a:r>
            <a:r>
              <a:rPr sz="2690" spc="-9" dirty="0">
                <a:latin typeface="Arial"/>
                <a:cs typeface="Arial"/>
              </a:rPr>
              <a:t>l</a:t>
            </a:r>
            <a:r>
              <a:rPr sz="2690" dirty="0">
                <a:latin typeface="Arial"/>
                <a:cs typeface="Arial"/>
              </a:rPr>
              <a:t>y</a:t>
            </a:r>
            <a:r>
              <a:rPr sz="2690" spc="-40" dirty="0">
                <a:latin typeface="Arial"/>
                <a:cs typeface="Arial"/>
              </a:rPr>
              <a:t> C</a:t>
            </a:r>
            <a:r>
              <a:rPr sz="2690" spc="-26" dirty="0">
                <a:latin typeface="Arial"/>
                <a:cs typeface="Arial"/>
              </a:rPr>
              <a:t>A</a:t>
            </a:r>
            <a:r>
              <a:rPr sz="2690" spc="-35" dirty="0">
                <a:latin typeface="Arial"/>
                <a:cs typeface="Arial"/>
              </a:rPr>
              <a:t>P</a:t>
            </a:r>
            <a:r>
              <a:rPr sz="2690" spc="-30" dirty="0">
                <a:latin typeface="Arial"/>
                <a:cs typeface="Arial"/>
              </a:rPr>
              <a:t>TCH</a:t>
            </a:r>
            <a:r>
              <a:rPr sz="2690" dirty="0">
                <a:latin typeface="Arial"/>
                <a:cs typeface="Arial"/>
              </a:rPr>
              <a:t>A</a:t>
            </a:r>
            <a:r>
              <a:rPr sz="2690" spc="-46" dirty="0">
                <a:latin typeface="Arial"/>
                <a:cs typeface="Arial"/>
              </a:rPr>
              <a:t> </a:t>
            </a:r>
            <a:r>
              <a:rPr sz="2690" spc="-30" dirty="0">
                <a:latin typeface="Arial"/>
                <a:cs typeface="Arial"/>
              </a:rPr>
              <a:t>c</a:t>
            </a:r>
            <a:r>
              <a:rPr sz="2690" spc="-26" dirty="0">
                <a:latin typeface="Arial"/>
                <a:cs typeface="Arial"/>
              </a:rPr>
              <a:t>a</a:t>
            </a:r>
            <a:r>
              <a:rPr sz="2690" spc="-20" dirty="0">
                <a:latin typeface="Arial"/>
                <a:cs typeface="Arial"/>
              </a:rPr>
              <a:t>l</a:t>
            </a:r>
            <a:r>
              <a:rPr sz="2690" spc="-9" dirty="0">
                <a:latin typeface="Arial"/>
                <a:cs typeface="Arial"/>
              </a:rPr>
              <a:t>l</a:t>
            </a:r>
            <a:r>
              <a:rPr sz="2690" spc="-35" dirty="0">
                <a:latin typeface="Arial"/>
                <a:cs typeface="Arial"/>
              </a:rPr>
              <a:t>e</a:t>
            </a:r>
            <a:r>
              <a:rPr sz="2690" dirty="0">
                <a:latin typeface="Arial"/>
                <a:cs typeface="Arial"/>
              </a:rPr>
              <a:t>d</a:t>
            </a:r>
            <a:r>
              <a:rPr sz="2690" spc="-35" dirty="0">
                <a:latin typeface="Arial"/>
                <a:cs typeface="Arial"/>
              </a:rPr>
              <a:t> </a:t>
            </a:r>
            <a:r>
              <a:rPr sz="2690" spc="-26" dirty="0">
                <a:latin typeface="Arial"/>
                <a:cs typeface="Arial"/>
              </a:rPr>
              <a:t>"</a:t>
            </a:r>
            <a:r>
              <a:rPr sz="2690" spc="-35" dirty="0">
                <a:latin typeface="Arial"/>
                <a:cs typeface="Arial"/>
              </a:rPr>
              <a:t>E</a:t>
            </a:r>
            <a:r>
              <a:rPr sz="2690" spc="-30" dirty="0">
                <a:latin typeface="Arial"/>
                <a:cs typeface="Arial"/>
              </a:rPr>
              <a:t>Z</a:t>
            </a:r>
            <a:r>
              <a:rPr sz="2690" spc="-14" dirty="0">
                <a:latin typeface="Arial"/>
                <a:cs typeface="Arial"/>
              </a:rPr>
              <a:t>-</a:t>
            </a:r>
            <a:r>
              <a:rPr sz="2690" spc="-40" dirty="0">
                <a:latin typeface="Arial"/>
                <a:cs typeface="Arial"/>
              </a:rPr>
              <a:t>G</a:t>
            </a:r>
            <a:r>
              <a:rPr sz="2690" spc="-9" dirty="0">
                <a:latin typeface="Arial"/>
                <a:cs typeface="Arial"/>
              </a:rPr>
              <a:t>i</a:t>
            </a:r>
            <a:r>
              <a:rPr sz="2690" spc="-46" dirty="0">
                <a:latin typeface="Arial"/>
                <a:cs typeface="Arial"/>
              </a:rPr>
              <a:t>m</a:t>
            </a:r>
            <a:r>
              <a:rPr sz="2690" spc="-26" dirty="0">
                <a:latin typeface="Arial"/>
                <a:cs typeface="Arial"/>
              </a:rPr>
              <a:t>p</a:t>
            </a:r>
            <a:r>
              <a:rPr sz="2690" spc="-30" dirty="0">
                <a:latin typeface="Arial"/>
                <a:cs typeface="Arial"/>
              </a:rPr>
              <a:t>y</a:t>
            </a:r>
            <a:r>
              <a:rPr sz="2690" spc="-4" dirty="0">
                <a:latin typeface="Arial"/>
                <a:cs typeface="Arial"/>
              </a:rPr>
              <a:t>“</a:t>
            </a:r>
            <a:r>
              <a:rPr sz="2690" dirty="0">
                <a:latin typeface="Arial"/>
                <a:cs typeface="Arial"/>
              </a:rPr>
              <a:t>;</a:t>
            </a:r>
            <a:endParaRPr sz="2690">
              <a:latin typeface="Arial"/>
              <a:cs typeface="Arial"/>
            </a:endParaRPr>
          </a:p>
          <a:p>
            <a:pPr marL="91985">
              <a:lnSpc>
                <a:spcPct val="93142"/>
              </a:lnSpc>
              <a:spcBef>
                <a:spcPts val="517"/>
              </a:spcBef>
            </a:pPr>
            <a:r>
              <a:rPr sz="2690" spc="-30" dirty="0">
                <a:latin typeface="Arial"/>
                <a:cs typeface="Arial"/>
              </a:rPr>
              <a:t>T</a:t>
            </a:r>
            <a:r>
              <a:rPr sz="2690" spc="-26" dirty="0">
                <a:latin typeface="Arial"/>
                <a:cs typeface="Arial"/>
              </a:rPr>
              <a:t>h</a:t>
            </a:r>
            <a:r>
              <a:rPr sz="2690" dirty="0">
                <a:latin typeface="Arial"/>
                <a:cs typeface="Arial"/>
              </a:rPr>
              <a:t>e</a:t>
            </a:r>
            <a:r>
              <a:rPr sz="2690" spc="-46" dirty="0">
                <a:latin typeface="Arial"/>
                <a:cs typeface="Arial"/>
              </a:rPr>
              <a:t> </a:t>
            </a:r>
            <a:r>
              <a:rPr sz="2690" spc="-26" dirty="0">
                <a:latin typeface="Arial"/>
                <a:cs typeface="Arial"/>
              </a:rPr>
              <a:t>p</a:t>
            </a:r>
            <a:r>
              <a:rPr sz="2690" spc="-14" dirty="0">
                <a:latin typeface="Arial"/>
                <a:cs typeface="Arial"/>
              </a:rPr>
              <a:t>r</a:t>
            </a:r>
            <a:r>
              <a:rPr sz="2690" spc="-35" dirty="0">
                <a:latin typeface="Arial"/>
                <a:cs typeface="Arial"/>
              </a:rPr>
              <a:t>o</a:t>
            </a:r>
            <a:r>
              <a:rPr sz="2690" spc="-26" dirty="0">
                <a:latin typeface="Arial"/>
                <a:cs typeface="Arial"/>
              </a:rPr>
              <a:t>g</a:t>
            </a:r>
            <a:r>
              <a:rPr sz="2690" spc="-14" dirty="0">
                <a:latin typeface="Arial"/>
                <a:cs typeface="Arial"/>
              </a:rPr>
              <a:t>r</a:t>
            </a:r>
            <a:r>
              <a:rPr sz="2690" spc="-26" dirty="0">
                <a:latin typeface="Arial"/>
                <a:cs typeface="Arial"/>
              </a:rPr>
              <a:t>a</a:t>
            </a:r>
            <a:r>
              <a:rPr sz="2690" dirty="0">
                <a:latin typeface="Arial"/>
                <a:cs typeface="Arial"/>
              </a:rPr>
              <a:t>m</a:t>
            </a:r>
            <a:r>
              <a:rPr sz="2690" spc="-56" dirty="0">
                <a:latin typeface="Arial"/>
                <a:cs typeface="Arial"/>
              </a:rPr>
              <a:t> </a:t>
            </a:r>
            <a:r>
              <a:rPr sz="2690" spc="-35" dirty="0">
                <a:latin typeface="Arial"/>
                <a:cs typeface="Arial"/>
              </a:rPr>
              <a:t>p</a:t>
            </a:r>
            <a:r>
              <a:rPr sz="2690" spc="-9" dirty="0">
                <a:latin typeface="Arial"/>
                <a:cs typeface="Arial"/>
              </a:rPr>
              <a:t>i</a:t>
            </a:r>
            <a:r>
              <a:rPr sz="2690" spc="-30" dirty="0">
                <a:latin typeface="Arial"/>
                <a:cs typeface="Arial"/>
              </a:rPr>
              <a:t>ck</a:t>
            </a:r>
            <a:r>
              <a:rPr sz="2690" dirty="0">
                <a:latin typeface="Arial"/>
                <a:cs typeface="Arial"/>
              </a:rPr>
              <a:t>s</a:t>
            </a:r>
            <a:r>
              <a:rPr sz="2690" spc="-40" dirty="0">
                <a:latin typeface="Arial"/>
                <a:cs typeface="Arial"/>
              </a:rPr>
              <a:t> </a:t>
            </a:r>
            <a:r>
              <a:rPr sz="2690" dirty="0">
                <a:latin typeface="Arial"/>
                <a:cs typeface="Arial"/>
              </a:rPr>
              <a:t>a</a:t>
            </a:r>
            <a:r>
              <a:rPr sz="2690" spc="-35" dirty="0">
                <a:latin typeface="Arial"/>
                <a:cs typeface="Arial"/>
              </a:rPr>
              <a:t> </a:t>
            </a:r>
            <a:r>
              <a:rPr sz="2690" spc="-40" dirty="0">
                <a:latin typeface="Arial"/>
                <a:cs typeface="Arial"/>
              </a:rPr>
              <a:t>w</a:t>
            </a:r>
            <a:r>
              <a:rPr sz="2690" spc="-26" dirty="0">
                <a:latin typeface="Arial"/>
                <a:cs typeface="Arial"/>
              </a:rPr>
              <a:t>o</a:t>
            </a:r>
            <a:r>
              <a:rPr sz="2690" spc="-14" dirty="0">
                <a:latin typeface="Arial"/>
                <a:cs typeface="Arial"/>
              </a:rPr>
              <a:t>r</a:t>
            </a:r>
            <a:r>
              <a:rPr sz="2690" dirty="0">
                <a:latin typeface="Arial"/>
                <a:cs typeface="Arial"/>
              </a:rPr>
              <a:t>d</a:t>
            </a:r>
            <a:r>
              <a:rPr sz="2690" spc="-35" dirty="0">
                <a:latin typeface="Arial"/>
                <a:cs typeface="Arial"/>
              </a:rPr>
              <a:t> </a:t>
            </a:r>
            <a:r>
              <a:rPr sz="2690" spc="-20" dirty="0">
                <a:latin typeface="Arial"/>
                <a:cs typeface="Arial"/>
              </a:rPr>
              <a:t>f</a:t>
            </a:r>
            <a:r>
              <a:rPr sz="2690" spc="-4" dirty="0">
                <a:latin typeface="Arial"/>
                <a:cs typeface="Arial"/>
              </a:rPr>
              <a:t>r</a:t>
            </a:r>
            <a:r>
              <a:rPr sz="2690" spc="-35" dirty="0">
                <a:latin typeface="Arial"/>
                <a:cs typeface="Arial"/>
              </a:rPr>
              <a:t>o</a:t>
            </a:r>
            <a:r>
              <a:rPr sz="2690" dirty="0">
                <a:latin typeface="Arial"/>
                <a:cs typeface="Arial"/>
              </a:rPr>
              <a:t>m</a:t>
            </a:r>
            <a:r>
              <a:rPr sz="2690" spc="-46" dirty="0">
                <a:latin typeface="Arial"/>
                <a:cs typeface="Arial"/>
              </a:rPr>
              <a:t> </a:t>
            </a:r>
            <a:r>
              <a:rPr sz="2690" dirty="0">
                <a:latin typeface="Arial"/>
                <a:cs typeface="Arial"/>
              </a:rPr>
              <a:t>a</a:t>
            </a:r>
            <a:r>
              <a:rPr sz="2690" spc="-46" dirty="0">
                <a:latin typeface="Arial"/>
                <a:cs typeface="Arial"/>
              </a:rPr>
              <a:t> </a:t>
            </a:r>
            <a:r>
              <a:rPr sz="2690" spc="-35" dirty="0">
                <a:latin typeface="Arial"/>
                <a:cs typeface="Arial"/>
              </a:rPr>
              <a:t>d</a:t>
            </a:r>
            <a:r>
              <a:rPr sz="2690" spc="-9" dirty="0">
                <a:latin typeface="Arial"/>
                <a:cs typeface="Arial"/>
              </a:rPr>
              <a:t>i</a:t>
            </a:r>
            <a:r>
              <a:rPr sz="2690" spc="-30" dirty="0">
                <a:latin typeface="Arial"/>
                <a:cs typeface="Arial"/>
              </a:rPr>
              <a:t>c</a:t>
            </a:r>
            <a:r>
              <a:rPr sz="2690" spc="-9" dirty="0">
                <a:latin typeface="Arial"/>
                <a:cs typeface="Arial"/>
              </a:rPr>
              <a:t>t</a:t>
            </a:r>
            <a:r>
              <a:rPr sz="2690" spc="-20" dirty="0">
                <a:latin typeface="Arial"/>
                <a:cs typeface="Arial"/>
              </a:rPr>
              <a:t>i</a:t>
            </a:r>
            <a:r>
              <a:rPr sz="2690" spc="-26" dirty="0">
                <a:latin typeface="Arial"/>
                <a:cs typeface="Arial"/>
              </a:rPr>
              <a:t>on</a:t>
            </a:r>
            <a:r>
              <a:rPr sz="2690" spc="-35" dirty="0">
                <a:latin typeface="Arial"/>
                <a:cs typeface="Arial"/>
              </a:rPr>
              <a:t>a</a:t>
            </a:r>
            <a:r>
              <a:rPr sz="2690" spc="-14" dirty="0">
                <a:latin typeface="Arial"/>
                <a:cs typeface="Arial"/>
              </a:rPr>
              <a:t>r</a:t>
            </a:r>
            <a:r>
              <a:rPr sz="2690" spc="-20" dirty="0">
                <a:latin typeface="Arial"/>
                <a:cs typeface="Arial"/>
              </a:rPr>
              <a:t>y</a:t>
            </a:r>
            <a:r>
              <a:rPr sz="2690" dirty="0">
                <a:latin typeface="Arial"/>
                <a:cs typeface="Arial"/>
              </a:rPr>
              <a:t>,</a:t>
            </a:r>
            <a:r>
              <a:rPr sz="2690" spc="-35" dirty="0">
                <a:latin typeface="Arial"/>
                <a:cs typeface="Arial"/>
              </a:rPr>
              <a:t> </a:t>
            </a:r>
            <a:r>
              <a:rPr sz="2690" spc="-26" dirty="0">
                <a:latin typeface="Arial"/>
                <a:cs typeface="Arial"/>
              </a:rPr>
              <a:t>a</a:t>
            </a:r>
            <a:r>
              <a:rPr sz="2690" spc="-35" dirty="0">
                <a:latin typeface="Arial"/>
                <a:cs typeface="Arial"/>
              </a:rPr>
              <a:t>n</a:t>
            </a:r>
            <a:r>
              <a:rPr sz="2690" dirty="0">
                <a:latin typeface="Arial"/>
                <a:cs typeface="Arial"/>
              </a:rPr>
              <a:t>d </a:t>
            </a:r>
            <a:r>
              <a:rPr sz="2690" spc="-26" dirty="0">
                <a:latin typeface="Arial"/>
                <a:cs typeface="Arial"/>
              </a:rPr>
              <a:t>p</a:t>
            </a:r>
            <a:r>
              <a:rPr sz="2690" spc="-14" dirty="0">
                <a:latin typeface="Arial"/>
                <a:cs typeface="Arial"/>
              </a:rPr>
              <a:t>r</a:t>
            </a:r>
            <a:r>
              <a:rPr sz="2690" spc="-35" dirty="0">
                <a:latin typeface="Arial"/>
                <a:cs typeface="Arial"/>
              </a:rPr>
              <a:t>o</a:t>
            </a:r>
            <a:r>
              <a:rPr sz="2690" spc="-26" dirty="0">
                <a:latin typeface="Arial"/>
                <a:cs typeface="Arial"/>
              </a:rPr>
              <a:t>du</a:t>
            </a:r>
            <a:r>
              <a:rPr sz="2690" spc="-30" dirty="0">
                <a:latin typeface="Arial"/>
                <a:cs typeface="Arial"/>
              </a:rPr>
              <a:t>c</a:t>
            </a:r>
            <a:r>
              <a:rPr sz="2690" spc="-35" dirty="0">
                <a:latin typeface="Arial"/>
                <a:cs typeface="Arial"/>
              </a:rPr>
              <a:t>e</a:t>
            </a:r>
            <a:r>
              <a:rPr sz="2690" dirty="0">
                <a:latin typeface="Arial"/>
                <a:cs typeface="Arial"/>
              </a:rPr>
              <a:t>s</a:t>
            </a:r>
            <a:r>
              <a:rPr sz="2690" spc="-40" dirty="0">
                <a:latin typeface="Arial"/>
                <a:cs typeface="Arial"/>
              </a:rPr>
              <a:t> </a:t>
            </a:r>
            <a:r>
              <a:rPr sz="2690" dirty="0">
                <a:latin typeface="Arial"/>
                <a:cs typeface="Arial"/>
              </a:rPr>
              <a:t>a</a:t>
            </a:r>
            <a:r>
              <a:rPr sz="2690" spc="-35" dirty="0">
                <a:latin typeface="Arial"/>
                <a:cs typeface="Arial"/>
              </a:rPr>
              <a:t> d</a:t>
            </a:r>
            <a:r>
              <a:rPr sz="2690" spc="-9" dirty="0">
                <a:latin typeface="Arial"/>
                <a:cs typeface="Arial"/>
              </a:rPr>
              <a:t>i</a:t>
            </a:r>
            <a:r>
              <a:rPr sz="2690" spc="-30" dirty="0">
                <a:latin typeface="Arial"/>
                <a:cs typeface="Arial"/>
              </a:rPr>
              <a:t>s</a:t>
            </a:r>
            <a:r>
              <a:rPr sz="2690" spc="-9" dirty="0">
                <a:latin typeface="Arial"/>
                <a:cs typeface="Arial"/>
              </a:rPr>
              <a:t>t</a:t>
            </a:r>
            <a:r>
              <a:rPr sz="2690" spc="-35" dirty="0">
                <a:latin typeface="Arial"/>
                <a:cs typeface="Arial"/>
              </a:rPr>
              <a:t>o</a:t>
            </a:r>
            <a:r>
              <a:rPr sz="2690" spc="-4" dirty="0">
                <a:latin typeface="Arial"/>
                <a:cs typeface="Arial"/>
              </a:rPr>
              <a:t>r</a:t>
            </a:r>
            <a:r>
              <a:rPr sz="2690" spc="-20" dirty="0">
                <a:latin typeface="Arial"/>
                <a:cs typeface="Arial"/>
              </a:rPr>
              <a:t>t</a:t>
            </a:r>
            <a:r>
              <a:rPr sz="2690" spc="-26" dirty="0">
                <a:latin typeface="Arial"/>
                <a:cs typeface="Arial"/>
              </a:rPr>
              <a:t>e</a:t>
            </a:r>
            <a:r>
              <a:rPr sz="2690" dirty="0">
                <a:latin typeface="Arial"/>
                <a:cs typeface="Arial"/>
              </a:rPr>
              <a:t>d</a:t>
            </a:r>
            <a:r>
              <a:rPr sz="2690" spc="-46" dirty="0">
                <a:latin typeface="Arial"/>
                <a:cs typeface="Arial"/>
              </a:rPr>
              <a:t> </a:t>
            </a:r>
            <a:r>
              <a:rPr sz="2690" spc="-26" dirty="0">
                <a:latin typeface="Arial"/>
                <a:cs typeface="Arial"/>
              </a:rPr>
              <a:t>an</a:t>
            </a:r>
            <a:r>
              <a:rPr sz="2690" dirty="0">
                <a:latin typeface="Arial"/>
                <a:cs typeface="Arial"/>
              </a:rPr>
              <a:t>d</a:t>
            </a:r>
            <a:r>
              <a:rPr sz="2690" spc="-46" dirty="0">
                <a:latin typeface="Arial"/>
                <a:cs typeface="Arial"/>
              </a:rPr>
              <a:t> </a:t>
            </a:r>
            <a:r>
              <a:rPr sz="2690" spc="-35" dirty="0">
                <a:latin typeface="Arial"/>
                <a:cs typeface="Arial"/>
              </a:rPr>
              <a:t>n</a:t>
            </a:r>
            <a:r>
              <a:rPr sz="2690" spc="-26" dirty="0">
                <a:latin typeface="Arial"/>
                <a:cs typeface="Arial"/>
              </a:rPr>
              <a:t>o</a:t>
            </a:r>
            <a:r>
              <a:rPr sz="2690" spc="-9" dirty="0">
                <a:latin typeface="Arial"/>
                <a:cs typeface="Arial"/>
              </a:rPr>
              <a:t>i</a:t>
            </a:r>
            <a:r>
              <a:rPr sz="2690" spc="-30" dirty="0">
                <a:latin typeface="Arial"/>
                <a:cs typeface="Arial"/>
              </a:rPr>
              <a:t>s</a:t>
            </a:r>
            <a:r>
              <a:rPr sz="2690" dirty="0">
                <a:latin typeface="Arial"/>
                <a:cs typeface="Arial"/>
              </a:rPr>
              <a:t>y</a:t>
            </a:r>
            <a:r>
              <a:rPr sz="2690" spc="-40" dirty="0">
                <a:latin typeface="Arial"/>
                <a:cs typeface="Arial"/>
              </a:rPr>
              <a:t> </a:t>
            </a:r>
            <a:r>
              <a:rPr sz="2690" spc="-20" dirty="0">
                <a:latin typeface="Arial"/>
                <a:cs typeface="Arial"/>
              </a:rPr>
              <a:t>i</a:t>
            </a:r>
            <a:r>
              <a:rPr sz="2690" spc="-46" dirty="0">
                <a:latin typeface="Arial"/>
                <a:cs typeface="Arial"/>
              </a:rPr>
              <a:t>m</a:t>
            </a:r>
            <a:r>
              <a:rPr sz="2690" spc="-26" dirty="0">
                <a:latin typeface="Arial"/>
                <a:cs typeface="Arial"/>
              </a:rPr>
              <a:t>ag</a:t>
            </a:r>
            <a:r>
              <a:rPr sz="2690" dirty="0">
                <a:latin typeface="Arial"/>
                <a:cs typeface="Arial"/>
              </a:rPr>
              <a:t>e</a:t>
            </a:r>
            <a:r>
              <a:rPr sz="2690" spc="-46" dirty="0">
                <a:latin typeface="Arial"/>
                <a:cs typeface="Arial"/>
              </a:rPr>
              <a:t> </a:t>
            </a:r>
            <a:r>
              <a:rPr sz="2690" spc="-26" dirty="0">
                <a:latin typeface="Arial"/>
                <a:cs typeface="Arial"/>
              </a:rPr>
              <a:t>o</a:t>
            </a:r>
            <a:r>
              <a:rPr sz="2690" dirty="0">
                <a:latin typeface="Arial"/>
                <a:cs typeface="Arial"/>
              </a:rPr>
              <a:t>f</a:t>
            </a:r>
            <a:r>
              <a:rPr sz="2690" spc="-35" dirty="0">
                <a:latin typeface="Arial"/>
                <a:cs typeface="Arial"/>
              </a:rPr>
              <a:t> </a:t>
            </a:r>
            <a:r>
              <a:rPr sz="2690" spc="-9" dirty="0">
                <a:latin typeface="Arial"/>
                <a:cs typeface="Arial"/>
              </a:rPr>
              <a:t>t</a:t>
            </a:r>
            <a:r>
              <a:rPr sz="2690" spc="-26" dirty="0">
                <a:latin typeface="Arial"/>
                <a:cs typeface="Arial"/>
              </a:rPr>
              <a:t>h</a:t>
            </a:r>
            <a:r>
              <a:rPr sz="2690" dirty="0">
                <a:latin typeface="Arial"/>
                <a:cs typeface="Arial"/>
              </a:rPr>
              <a:t>e </a:t>
            </a:r>
            <a:r>
              <a:rPr sz="2690" spc="-30" dirty="0">
                <a:latin typeface="Arial"/>
                <a:cs typeface="Arial"/>
              </a:rPr>
              <a:t>w</a:t>
            </a:r>
            <a:r>
              <a:rPr sz="2690" spc="-35" dirty="0">
                <a:latin typeface="Arial"/>
                <a:cs typeface="Arial"/>
              </a:rPr>
              <a:t>o</a:t>
            </a:r>
            <a:r>
              <a:rPr sz="2690" spc="-14" dirty="0">
                <a:latin typeface="Arial"/>
                <a:cs typeface="Arial"/>
              </a:rPr>
              <a:t>r</a:t>
            </a:r>
            <a:r>
              <a:rPr sz="2690" spc="-26" dirty="0">
                <a:latin typeface="Arial"/>
                <a:cs typeface="Arial"/>
              </a:rPr>
              <a:t>d</a:t>
            </a:r>
            <a:r>
              <a:rPr sz="2690" dirty="0">
                <a:latin typeface="Arial"/>
                <a:cs typeface="Arial"/>
              </a:rPr>
              <a:t>;</a:t>
            </a:r>
            <a:endParaRPr sz="2690">
              <a:latin typeface="Arial"/>
              <a:cs typeface="Arial"/>
            </a:endParaRPr>
          </a:p>
          <a:p>
            <a:pPr marL="91985" marR="45790">
              <a:lnSpc>
                <a:spcPct val="95825"/>
              </a:lnSpc>
              <a:spcBef>
                <a:spcPts val="595"/>
              </a:spcBef>
            </a:pPr>
            <a:r>
              <a:rPr sz="2690" spc="-35" dirty="0">
                <a:solidFill>
                  <a:srgbClr val="336600"/>
                </a:solidFill>
                <a:latin typeface="Arial"/>
                <a:cs typeface="Arial"/>
              </a:rPr>
              <a:t>A</a:t>
            </a:r>
            <a:r>
              <a:rPr sz="2690" spc="-9" dirty="0">
                <a:solidFill>
                  <a:srgbClr val="336600"/>
                </a:solidFill>
                <a:latin typeface="Arial"/>
                <a:cs typeface="Arial"/>
              </a:rPr>
              <a:t>l</a:t>
            </a:r>
            <a:r>
              <a:rPr sz="2690" spc="-35" dirty="0">
                <a:solidFill>
                  <a:srgbClr val="336600"/>
                </a:solidFill>
                <a:latin typeface="Arial"/>
                <a:cs typeface="Arial"/>
              </a:rPr>
              <a:t>g</a:t>
            </a:r>
            <a:r>
              <a:rPr sz="2690" spc="-26" dirty="0">
                <a:solidFill>
                  <a:srgbClr val="336600"/>
                </a:solidFill>
                <a:latin typeface="Arial"/>
                <a:cs typeface="Arial"/>
              </a:rPr>
              <a:t>o</a:t>
            </a:r>
            <a:r>
              <a:rPr sz="2690" spc="-14" dirty="0">
                <a:solidFill>
                  <a:srgbClr val="336600"/>
                </a:solidFill>
                <a:latin typeface="Arial"/>
                <a:cs typeface="Arial"/>
              </a:rPr>
              <a:t>r</a:t>
            </a:r>
            <a:r>
              <a:rPr sz="2690" spc="-9" dirty="0">
                <a:solidFill>
                  <a:srgbClr val="336600"/>
                </a:solidFill>
                <a:latin typeface="Arial"/>
                <a:cs typeface="Arial"/>
              </a:rPr>
              <a:t>i</a:t>
            </a:r>
            <a:r>
              <a:rPr sz="2690" spc="-20" dirty="0">
                <a:solidFill>
                  <a:srgbClr val="336600"/>
                </a:solidFill>
                <a:latin typeface="Arial"/>
                <a:cs typeface="Arial"/>
              </a:rPr>
              <a:t>t</a:t>
            </a:r>
            <a:r>
              <a:rPr sz="2690" spc="-26" dirty="0">
                <a:solidFill>
                  <a:srgbClr val="336600"/>
                </a:solidFill>
                <a:latin typeface="Arial"/>
                <a:cs typeface="Arial"/>
              </a:rPr>
              <a:t>h</a:t>
            </a:r>
            <a:r>
              <a:rPr sz="2690" dirty="0">
                <a:solidFill>
                  <a:srgbClr val="336600"/>
                </a:solidFill>
                <a:latin typeface="Arial"/>
                <a:cs typeface="Arial"/>
              </a:rPr>
              <a:t>m</a:t>
            </a:r>
            <a:r>
              <a:rPr sz="2690" spc="-56" dirty="0">
                <a:solidFill>
                  <a:srgbClr val="336600"/>
                </a:solidFill>
                <a:latin typeface="Arial"/>
                <a:cs typeface="Arial"/>
              </a:rPr>
              <a:t> </a:t>
            </a:r>
            <a:r>
              <a:rPr sz="2690" spc="-9" dirty="0">
                <a:latin typeface="Arial"/>
                <a:cs typeface="Arial"/>
              </a:rPr>
              <a:t>f</a:t>
            </a:r>
            <a:r>
              <a:rPr sz="2690" spc="-35" dirty="0">
                <a:latin typeface="Arial"/>
                <a:cs typeface="Arial"/>
              </a:rPr>
              <a:t>o</a:t>
            </a:r>
            <a:r>
              <a:rPr sz="2690" dirty="0">
                <a:latin typeface="Arial"/>
                <a:cs typeface="Arial"/>
              </a:rPr>
              <a:t>r</a:t>
            </a:r>
            <a:r>
              <a:rPr sz="2690" spc="-26" dirty="0">
                <a:latin typeface="Arial"/>
                <a:cs typeface="Arial"/>
              </a:rPr>
              <a:t> b</a:t>
            </a:r>
            <a:r>
              <a:rPr sz="2690" spc="-14" dirty="0">
                <a:latin typeface="Arial"/>
                <a:cs typeface="Arial"/>
              </a:rPr>
              <a:t>r</a:t>
            </a:r>
            <a:r>
              <a:rPr sz="2690" spc="-26" dirty="0">
                <a:latin typeface="Arial"/>
                <a:cs typeface="Arial"/>
              </a:rPr>
              <a:t>ea</a:t>
            </a:r>
            <a:r>
              <a:rPr sz="2690" spc="-40" dirty="0">
                <a:latin typeface="Arial"/>
                <a:cs typeface="Arial"/>
              </a:rPr>
              <a:t>k</a:t>
            </a:r>
            <a:r>
              <a:rPr sz="2690" spc="-9" dirty="0">
                <a:latin typeface="Arial"/>
                <a:cs typeface="Arial"/>
              </a:rPr>
              <a:t>i</a:t>
            </a:r>
            <a:r>
              <a:rPr sz="2690" spc="-26" dirty="0">
                <a:latin typeface="Arial"/>
                <a:cs typeface="Arial"/>
              </a:rPr>
              <a:t>n</a:t>
            </a:r>
            <a:r>
              <a:rPr sz="2690" dirty="0">
                <a:latin typeface="Arial"/>
                <a:cs typeface="Arial"/>
              </a:rPr>
              <a:t>g</a:t>
            </a:r>
            <a:r>
              <a:rPr sz="2690" spc="-46" dirty="0">
                <a:latin typeface="Arial"/>
                <a:cs typeface="Arial"/>
              </a:rPr>
              <a:t> </a:t>
            </a:r>
            <a:r>
              <a:rPr sz="2690" spc="-35" dirty="0">
                <a:latin typeface="Arial"/>
                <a:cs typeface="Arial"/>
              </a:rPr>
              <a:t>E</a:t>
            </a:r>
            <a:r>
              <a:rPr sz="2690" spc="-20" dirty="0">
                <a:latin typeface="Arial"/>
                <a:cs typeface="Arial"/>
              </a:rPr>
              <a:t>Z</a:t>
            </a:r>
            <a:r>
              <a:rPr sz="2690" spc="-14" dirty="0">
                <a:latin typeface="Arial"/>
                <a:cs typeface="Arial"/>
              </a:rPr>
              <a:t>-</a:t>
            </a:r>
            <a:r>
              <a:rPr sz="2690" spc="-40" dirty="0">
                <a:latin typeface="Arial"/>
                <a:cs typeface="Arial"/>
              </a:rPr>
              <a:t>G</a:t>
            </a:r>
            <a:r>
              <a:rPr sz="2690" spc="-20" dirty="0">
                <a:latin typeface="Arial"/>
                <a:cs typeface="Arial"/>
              </a:rPr>
              <a:t>i</a:t>
            </a:r>
            <a:r>
              <a:rPr sz="2690" spc="-46" dirty="0">
                <a:latin typeface="Arial"/>
                <a:cs typeface="Arial"/>
              </a:rPr>
              <a:t>m</a:t>
            </a:r>
            <a:r>
              <a:rPr sz="2690" spc="-26" dirty="0">
                <a:latin typeface="Arial"/>
                <a:cs typeface="Arial"/>
              </a:rPr>
              <a:t>p</a:t>
            </a:r>
            <a:r>
              <a:rPr sz="2690" dirty="0">
                <a:latin typeface="Arial"/>
                <a:cs typeface="Arial"/>
              </a:rPr>
              <a:t>y</a:t>
            </a:r>
            <a:r>
              <a:rPr sz="2690" spc="-40" dirty="0">
                <a:latin typeface="Arial"/>
                <a:cs typeface="Arial"/>
              </a:rPr>
              <a:t> </a:t>
            </a:r>
            <a:r>
              <a:rPr sz="2690" spc="-14" dirty="0">
                <a:latin typeface="Arial"/>
                <a:cs typeface="Arial"/>
              </a:rPr>
              <a:t>(</a:t>
            </a:r>
            <a:r>
              <a:rPr sz="2690" spc="-26" dirty="0">
                <a:latin typeface="Arial"/>
                <a:cs typeface="Arial"/>
              </a:rPr>
              <a:t>92</a:t>
            </a:r>
            <a:r>
              <a:rPr sz="2690" spc="-52" dirty="0">
                <a:latin typeface="Arial"/>
                <a:cs typeface="Arial"/>
              </a:rPr>
              <a:t>%</a:t>
            </a:r>
            <a:r>
              <a:rPr sz="2690" spc="-4" dirty="0">
                <a:latin typeface="Arial"/>
                <a:cs typeface="Arial"/>
              </a:rPr>
              <a:t>)</a:t>
            </a:r>
            <a:r>
              <a:rPr sz="2690" dirty="0">
                <a:latin typeface="Arial"/>
                <a:cs typeface="Arial"/>
              </a:rPr>
              <a:t>:</a:t>
            </a:r>
            <a:endParaRPr sz="2690">
              <a:latin typeface="Arial"/>
              <a:cs typeface="Arial"/>
            </a:endParaRPr>
          </a:p>
          <a:p>
            <a:pPr marL="13141" marR="45790">
              <a:lnSpc>
                <a:spcPct val="95825"/>
              </a:lnSpc>
              <a:spcBef>
                <a:spcPts val="590"/>
              </a:spcBef>
            </a:pPr>
            <a:r>
              <a:rPr sz="2018" dirty="0">
                <a:latin typeface="Arial"/>
                <a:cs typeface="Arial"/>
              </a:rPr>
              <a:t>1.  </a:t>
            </a:r>
            <a:r>
              <a:rPr sz="2018" spc="367" dirty="0">
                <a:latin typeface="Arial"/>
                <a:cs typeface="Arial"/>
              </a:rPr>
              <a:t> </a:t>
            </a:r>
            <a:r>
              <a:rPr sz="2690" spc="-26" dirty="0">
                <a:latin typeface="Arial"/>
                <a:cs typeface="Arial"/>
              </a:rPr>
              <a:t>L</a:t>
            </a:r>
            <a:r>
              <a:rPr sz="2690" spc="-35" dirty="0">
                <a:latin typeface="Arial"/>
                <a:cs typeface="Arial"/>
              </a:rPr>
              <a:t>o</a:t>
            </a:r>
            <a:r>
              <a:rPr sz="2690" spc="-20" dirty="0">
                <a:latin typeface="Arial"/>
                <a:cs typeface="Arial"/>
              </a:rPr>
              <a:t>c</a:t>
            </a:r>
            <a:r>
              <a:rPr sz="2690" spc="-35" dirty="0">
                <a:latin typeface="Arial"/>
                <a:cs typeface="Arial"/>
              </a:rPr>
              <a:t>a</a:t>
            </a:r>
            <a:r>
              <a:rPr sz="2690" spc="-9" dirty="0">
                <a:latin typeface="Arial"/>
                <a:cs typeface="Arial"/>
              </a:rPr>
              <a:t>t</a:t>
            </a:r>
            <a:r>
              <a:rPr sz="2690" dirty="0">
                <a:latin typeface="Arial"/>
                <a:cs typeface="Arial"/>
              </a:rPr>
              <a:t>e</a:t>
            </a:r>
            <a:r>
              <a:rPr sz="2690" spc="-46" dirty="0">
                <a:latin typeface="Arial"/>
                <a:cs typeface="Arial"/>
              </a:rPr>
              <a:t> </a:t>
            </a:r>
            <a:r>
              <a:rPr sz="2690" spc="-26" dirty="0">
                <a:latin typeface="Arial"/>
                <a:cs typeface="Arial"/>
              </a:rPr>
              <a:t>p</a:t>
            </a:r>
            <a:r>
              <a:rPr sz="2690" spc="-35" dirty="0">
                <a:latin typeface="Arial"/>
                <a:cs typeface="Arial"/>
              </a:rPr>
              <a:t>o</a:t>
            </a:r>
            <a:r>
              <a:rPr sz="2690" spc="-20" dirty="0">
                <a:latin typeface="Arial"/>
                <a:cs typeface="Arial"/>
              </a:rPr>
              <a:t>s</a:t>
            </a:r>
            <a:r>
              <a:rPr sz="2690" spc="-30" dirty="0">
                <a:latin typeface="Arial"/>
                <a:cs typeface="Arial"/>
              </a:rPr>
              <a:t>s</a:t>
            </a:r>
            <a:r>
              <a:rPr sz="2690" spc="-20" dirty="0">
                <a:latin typeface="Arial"/>
                <a:cs typeface="Arial"/>
              </a:rPr>
              <a:t>i</a:t>
            </a:r>
            <a:r>
              <a:rPr sz="2690" spc="-26" dirty="0">
                <a:latin typeface="Arial"/>
                <a:cs typeface="Arial"/>
              </a:rPr>
              <a:t>b</a:t>
            </a:r>
            <a:r>
              <a:rPr sz="2690" spc="-20" dirty="0">
                <a:latin typeface="Arial"/>
                <a:cs typeface="Arial"/>
              </a:rPr>
              <a:t>l</a:t>
            </a:r>
            <a:r>
              <a:rPr sz="2690" dirty="0">
                <a:latin typeface="Arial"/>
                <a:cs typeface="Arial"/>
              </a:rPr>
              <a:t>e</a:t>
            </a:r>
            <a:r>
              <a:rPr sz="2690" spc="-35" dirty="0">
                <a:latin typeface="Arial"/>
                <a:cs typeface="Arial"/>
              </a:rPr>
              <a:t> </a:t>
            </a:r>
            <a:r>
              <a:rPr sz="2690" spc="-20" dirty="0">
                <a:latin typeface="Arial"/>
                <a:cs typeface="Arial"/>
              </a:rPr>
              <a:t>l</a:t>
            </a:r>
            <a:r>
              <a:rPr sz="2690" spc="-26" dirty="0">
                <a:latin typeface="Arial"/>
                <a:cs typeface="Arial"/>
              </a:rPr>
              <a:t>e</a:t>
            </a:r>
            <a:r>
              <a:rPr sz="2690" spc="-20" dirty="0">
                <a:latin typeface="Arial"/>
                <a:cs typeface="Arial"/>
              </a:rPr>
              <a:t>t</a:t>
            </a:r>
            <a:r>
              <a:rPr sz="2690" spc="-9" dirty="0">
                <a:latin typeface="Arial"/>
                <a:cs typeface="Arial"/>
              </a:rPr>
              <a:t>t</a:t>
            </a:r>
            <a:r>
              <a:rPr sz="2690" spc="-26" dirty="0">
                <a:latin typeface="Arial"/>
                <a:cs typeface="Arial"/>
              </a:rPr>
              <a:t>e</a:t>
            </a:r>
            <a:r>
              <a:rPr sz="2690" spc="-14" dirty="0">
                <a:latin typeface="Arial"/>
                <a:cs typeface="Arial"/>
              </a:rPr>
              <a:t>r</a:t>
            </a:r>
            <a:r>
              <a:rPr sz="2690" dirty="0">
                <a:latin typeface="Arial"/>
                <a:cs typeface="Arial"/>
              </a:rPr>
              <a:t>s</a:t>
            </a:r>
            <a:r>
              <a:rPr sz="2690" spc="-40" dirty="0">
                <a:latin typeface="Arial"/>
                <a:cs typeface="Arial"/>
              </a:rPr>
              <a:t> </a:t>
            </a:r>
            <a:r>
              <a:rPr sz="2690" spc="-26" dirty="0">
                <a:latin typeface="Arial"/>
                <a:cs typeface="Arial"/>
              </a:rPr>
              <a:t>a</a:t>
            </a:r>
            <a:r>
              <a:rPr sz="2690" dirty="0">
                <a:latin typeface="Arial"/>
                <a:cs typeface="Arial"/>
              </a:rPr>
              <a:t>t</a:t>
            </a:r>
            <a:r>
              <a:rPr sz="2690" spc="-35" dirty="0">
                <a:latin typeface="Arial"/>
                <a:cs typeface="Arial"/>
              </a:rPr>
              <a:t> </a:t>
            </a:r>
            <a:r>
              <a:rPr sz="2690" spc="-30" dirty="0">
                <a:latin typeface="Arial"/>
                <a:cs typeface="Arial"/>
              </a:rPr>
              <a:t>v</a:t>
            </a:r>
            <a:r>
              <a:rPr sz="2690" spc="-26" dirty="0">
                <a:latin typeface="Arial"/>
                <a:cs typeface="Arial"/>
              </a:rPr>
              <a:t>a</a:t>
            </a:r>
            <a:r>
              <a:rPr sz="2690" spc="-14" dirty="0">
                <a:latin typeface="Arial"/>
                <a:cs typeface="Arial"/>
              </a:rPr>
              <a:t>r</a:t>
            </a:r>
            <a:r>
              <a:rPr sz="2690" spc="-9" dirty="0">
                <a:latin typeface="Arial"/>
                <a:cs typeface="Arial"/>
              </a:rPr>
              <a:t>i</a:t>
            </a:r>
            <a:r>
              <a:rPr sz="2690" spc="-35" dirty="0">
                <a:latin typeface="Arial"/>
                <a:cs typeface="Arial"/>
              </a:rPr>
              <a:t>o</a:t>
            </a:r>
            <a:r>
              <a:rPr sz="2690" spc="-26" dirty="0">
                <a:latin typeface="Arial"/>
                <a:cs typeface="Arial"/>
              </a:rPr>
              <a:t>u</a:t>
            </a:r>
            <a:r>
              <a:rPr sz="2690" dirty="0">
                <a:latin typeface="Arial"/>
                <a:cs typeface="Arial"/>
              </a:rPr>
              <a:t>s</a:t>
            </a:r>
            <a:r>
              <a:rPr sz="2690" spc="-40" dirty="0">
                <a:latin typeface="Arial"/>
                <a:cs typeface="Arial"/>
              </a:rPr>
              <a:t> </a:t>
            </a:r>
            <a:r>
              <a:rPr sz="2690" spc="-20" dirty="0">
                <a:latin typeface="Arial"/>
                <a:cs typeface="Arial"/>
              </a:rPr>
              <a:t>l</a:t>
            </a:r>
            <a:r>
              <a:rPr sz="2690" spc="-26" dirty="0">
                <a:latin typeface="Arial"/>
                <a:cs typeface="Arial"/>
              </a:rPr>
              <a:t>o</a:t>
            </a:r>
            <a:r>
              <a:rPr sz="2690" spc="-30" dirty="0">
                <a:latin typeface="Arial"/>
                <a:cs typeface="Arial"/>
              </a:rPr>
              <a:t>c</a:t>
            </a:r>
            <a:r>
              <a:rPr sz="2690" spc="-26" dirty="0">
                <a:latin typeface="Arial"/>
                <a:cs typeface="Arial"/>
              </a:rPr>
              <a:t>a</a:t>
            </a:r>
            <a:r>
              <a:rPr sz="2690" spc="-20" dirty="0">
                <a:latin typeface="Arial"/>
                <a:cs typeface="Arial"/>
              </a:rPr>
              <a:t>t</a:t>
            </a:r>
            <a:r>
              <a:rPr sz="2690" spc="-9" dirty="0">
                <a:latin typeface="Arial"/>
                <a:cs typeface="Arial"/>
              </a:rPr>
              <a:t>i</a:t>
            </a:r>
            <a:r>
              <a:rPr sz="2690" spc="-26" dirty="0">
                <a:latin typeface="Arial"/>
                <a:cs typeface="Arial"/>
              </a:rPr>
              <a:t>o</a:t>
            </a:r>
            <a:r>
              <a:rPr sz="2690" spc="-35" dirty="0">
                <a:latin typeface="Arial"/>
                <a:cs typeface="Arial"/>
              </a:rPr>
              <a:t>n</a:t>
            </a:r>
            <a:r>
              <a:rPr sz="2690" spc="-30" dirty="0">
                <a:latin typeface="Arial"/>
                <a:cs typeface="Arial"/>
              </a:rPr>
              <a:t>s</a:t>
            </a:r>
            <a:r>
              <a:rPr sz="2690" dirty="0">
                <a:latin typeface="Arial"/>
                <a:cs typeface="Arial"/>
              </a:rPr>
              <a:t>;</a:t>
            </a:r>
            <a:endParaRPr sz="2690">
              <a:latin typeface="Arial"/>
              <a:cs typeface="Arial"/>
            </a:endParaRPr>
          </a:p>
          <a:p>
            <a:pPr marL="13141" marR="45790">
              <a:lnSpc>
                <a:spcPct val="95825"/>
              </a:lnSpc>
              <a:spcBef>
                <a:spcPts val="579"/>
              </a:spcBef>
            </a:pPr>
            <a:r>
              <a:rPr sz="2018" dirty="0">
                <a:latin typeface="Arial"/>
                <a:cs typeface="Arial"/>
              </a:rPr>
              <a:t>2.  </a:t>
            </a:r>
            <a:r>
              <a:rPr sz="2018" spc="367" dirty="0">
                <a:latin typeface="Arial"/>
                <a:cs typeface="Arial"/>
              </a:rPr>
              <a:t> </a:t>
            </a:r>
            <a:r>
              <a:rPr sz="2690" spc="-30" dirty="0">
                <a:latin typeface="Arial"/>
                <a:cs typeface="Arial"/>
              </a:rPr>
              <a:t>C</a:t>
            </a:r>
            <a:r>
              <a:rPr sz="2690" spc="-35" dirty="0">
                <a:latin typeface="Arial"/>
                <a:cs typeface="Arial"/>
              </a:rPr>
              <a:t>o</a:t>
            </a:r>
            <a:r>
              <a:rPr sz="2690" spc="-26" dirty="0">
                <a:latin typeface="Arial"/>
                <a:cs typeface="Arial"/>
              </a:rPr>
              <a:t>n</a:t>
            </a:r>
            <a:r>
              <a:rPr sz="2690" spc="-30" dirty="0">
                <a:latin typeface="Arial"/>
                <a:cs typeface="Arial"/>
              </a:rPr>
              <a:t>s</a:t>
            </a:r>
            <a:r>
              <a:rPr sz="2690" spc="-9" dirty="0">
                <a:latin typeface="Arial"/>
                <a:cs typeface="Arial"/>
              </a:rPr>
              <a:t>t</a:t>
            </a:r>
            <a:r>
              <a:rPr sz="2690" spc="-14" dirty="0">
                <a:latin typeface="Arial"/>
                <a:cs typeface="Arial"/>
              </a:rPr>
              <a:t>r</a:t>
            </a:r>
            <a:r>
              <a:rPr sz="2690" spc="-26" dirty="0">
                <a:latin typeface="Arial"/>
                <a:cs typeface="Arial"/>
              </a:rPr>
              <a:t>u</a:t>
            </a:r>
            <a:r>
              <a:rPr sz="2690" spc="-30" dirty="0">
                <a:latin typeface="Arial"/>
                <a:cs typeface="Arial"/>
              </a:rPr>
              <a:t>c</a:t>
            </a:r>
            <a:r>
              <a:rPr sz="2690" dirty="0">
                <a:latin typeface="Arial"/>
                <a:cs typeface="Arial"/>
              </a:rPr>
              <a:t>t</a:t>
            </a:r>
            <a:r>
              <a:rPr sz="2690" spc="-26" dirty="0">
                <a:latin typeface="Arial"/>
                <a:cs typeface="Arial"/>
              </a:rPr>
              <a:t> </a:t>
            </a:r>
            <a:r>
              <a:rPr sz="2690" spc="-35" dirty="0">
                <a:latin typeface="Arial"/>
                <a:cs typeface="Arial"/>
              </a:rPr>
              <a:t>g</a:t>
            </a:r>
            <a:r>
              <a:rPr sz="2690" spc="-14" dirty="0">
                <a:latin typeface="Arial"/>
                <a:cs typeface="Arial"/>
              </a:rPr>
              <a:t>r</a:t>
            </a:r>
            <a:r>
              <a:rPr sz="2690" spc="-26" dirty="0">
                <a:latin typeface="Arial"/>
                <a:cs typeface="Arial"/>
              </a:rPr>
              <a:t>ap</a:t>
            </a:r>
            <a:r>
              <a:rPr sz="2690" dirty="0">
                <a:latin typeface="Arial"/>
                <a:cs typeface="Arial"/>
              </a:rPr>
              <a:t>h</a:t>
            </a:r>
            <a:r>
              <a:rPr sz="2690" spc="-46" dirty="0">
                <a:latin typeface="Arial"/>
                <a:cs typeface="Arial"/>
              </a:rPr>
              <a:t> </a:t>
            </a:r>
            <a:r>
              <a:rPr sz="2690" spc="-26" dirty="0">
                <a:latin typeface="Arial"/>
                <a:cs typeface="Arial"/>
              </a:rPr>
              <a:t>o</a:t>
            </a:r>
            <a:r>
              <a:rPr sz="2690" dirty="0">
                <a:latin typeface="Arial"/>
                <a:cs typeface="Arial"/>
              </a:rPr>
              <a:t>f</a:t>
            </a:r>
            <a:r>
              <a:rPr sz="2690" spc="-35" dirty="0">
                <a:latin typeface="Arial"/>
                <a:cs typeface="Arial"/>
              </a:rPr>
              <a:t> </a:t>
            </a:r>
            <a:r>
              <a:rPr sz="2690" spc="-30" dirty="0">
                <a:latin typeface="Arial"/>
                <a:cs typeface="Arial"/>
              </a:rPr>
              <a:t>c</a:t>
            </a:r>
            <a:r>
              <a:rPr sz="2690" spc="-26" dirty="0">
                <a:latin typeface="Arial"/>
                <a:cs typeface="Arial"/>
              </a:rPr>
              <a:t>on</a:t>
            </a:r>
            <a:r>
              <a:rPr sz="2690" spc="-30" dirty="0">
                <a:latin typeface="Arial"/>
                <a:cs typeface="Arial"/>
              </a:rPr>
              <a:t>s</a:t>
            </a:r>
            <a:r>
              <a:rPr sz="2690" spc="-20" dirty="0">
                <a:latin typeface="Arial"/>
                <a:cs typeface="Arial"/>
              </a:rPr>
              <a:t>ist</a:t>
            </a:r>
            <a:r>
              <a:rPr sz="2690" spc="-26" dirty="0">
                <a:latin typeface="Arial"/>
                <a:cs typeface="Arial"/>
              </a:rPr>
              <a:t>e</a:t>
            </a:r>
            <a:r>
              <a:rPr sz="2690" spc="-35" dirty="0">
                <a:latin typeface="Arial"/>
                <a:cs typeface="Arial"/>
              </a:rPr>
              <a:t>n</a:t>
            </a:r>
            <a:r>
              <a:rPr sz="2690" dirty="0">
                <a:latin typeface="Arial"/>
                <a:cs typeface="Arial"/>
              </a:rPr>
              <a:t>t</a:t>
            </a:r>
            <a:r>
              <a:rPr sz="2690" spc="-26" dirty="0">
                <a:latin typeface="Arial"/>
                <a:cs typeface="Arial"/>
              </a:rPr>
              <a:t> </a:t>
            </a:r>
            <a:r>
              <a:rPr sz="2690" spc="-20" dirty="0">
                <a:latin typeface="Arial"/>
                <a:cs typeface="Arial"/>
              </a:rPr>
              <a:t>l</a:t>
            </a:r>
            <a:r>
              <a:rPr sz="2690" spc="-26" dirty="0">
                <a:latin typeface="Arial"/>
                <a:cs typeface="Arial"/>
              </a:rPr>
              <a:t>e</a:t>
            </a:r>
            <a:r>
              <a:rPr sz="2690" spc="-9" dirty="0">
                <a:latin typeface="Arial"/>
                <a:cs typeface="Arial"/>
              </a:rPr>
              <a:t>tt</a:t>
            </a:r>
            <a:r>
              <a:rPr sz="2690" spc="-35" dirty="0">
                <a:latin typeface="Arial"/>
                <a:cs typeface="Arial"/>
              </a:rPr>
              <a:t>e</a:t>
            </a:r>
            <a:r>
              <a:rPr sz="2690" spc="-14" dirty="0">
                <a:latin typeface="Arial"/>
                <a:cs typeface="Arial"/>
              </a:rPr>
              <a:t>r</a:t>
            </a:r>
            <a:r>
              <a:rPr sz="2690" spc="-20" dirty="0">
                <a:latin typeface="Arial"/>
                <a:cs typeface="Arial"/>
              </a:rPr>
              <a:t>s</a:t>
            </a:r>
            <a:r>
              <a:rPr sz="2690" dirty="0">
                <a:latin typeface="Arial"/>
                <a:cs typeface="Arial"/>
              </a:rPr>
              <a:t>;</a:t>
            </a:r>
            <a:endParaRPr sz="2690">
              <a:latin typeface="Arial"/>
              <a:cs typeface="Arial"/>
            </a:endParaRPr>
          </a:p>
          <a:p>
            <a:pPr marL="13141" marR="45790">
              <a:lnSpc>
                <a:spcPct val="95825"/>
              </a:lnSpc>
              <a:spcBef>
                <a:spcPts val="590"/>
              </a:spcBef>
            </a:pPr>
            <a:r>
              <a:rPr sz="2018" dirty="0">
                <a:latin typeface="Arial"/>
                <a:cs typeface="Arial"/>
              </a:rPr>
              <a:t>3.  </a:t>
            </a:r>
            <a:r>
              <a:rPr sz="2018" spc="367" dirty="0">
                <a:latin typeface="Arial"/>
                <a:cs typeface="Arial"/>
              </a:rPr>
              <a:t> </a:t>
            </a:r>
            <a:r>
              <a:rPr sz="2690" spc="-26" dirty="0">
                <a:latin typeface="Arial"/>
                <a:cs typeface="Arial"/>
              </a:rPr>
              <a:t>L</a:t>
            </a:r>
            <a:r>
              <a:rPr sz="2690" spc="-35" dirty="0">
                <a:latin typeface="Arial"/>
                <a:cs typeface="Arial"/>
              </a:rPr>
              <a:t>o</a:t>
            </a:r>
            <a:r>
              <a:rPr sz="2690" spc="-26" dirty="0">
                <a:latin typeface="Arial"/>
                <a:cs typeface="Arial"/>
              </a:rPr>
              <a:t>o</a:t>
            </a:r>
            <a:r>
              <a:rPr sz="2690" dirty="0">
                <a:latin typeface="Arial"/>
                <a:cs typeface="Arial"/>
              </a:rPr>
              <a:t>k</a:t>
            </a:r>
            <a:r>
              <a:rPr sz="2690" spc="-40" dirty="0">
                <a:latin typeface="Arial"/>
                <a:cs typeface="Arial"/>
              </a:rPr>
              <a:t> </a:t>
            </a:r>
            <a:r>
              <a:rPr sz="2690" spc="-9" dirty="0">
                <a:latin typeface="Arial"/>
                <a:cs typeface="Arial"/>
              </a:rPr>
              <a:t>f</a:t>
            </a:r>
            <a:r>
              <a:rPr sz="2690" spc="-35" dirty="0">
                <a:latin typeface="Arial"/>
                <a:cs typeface="Arial"/>
              </a:rPr>
              <a:t>o</a:t>
            </a:r>
            <a:r>
              <a:rPr sz="2690" dirty="0">
                <a:latin typeface="Arial"/>
                <a:cs typeface="Arial"/>
              </a:rPr>
              <a:t>r</a:t>
            </a:r>
            <a:r>
              <a:rPr sz="2690" spc="-26" dirty="0">
                <a:latin typeface="Arial"/>
                <a:cs typeface="Arial"/>
              </a:rPr>
              <a:t> p</a:t>
            </a:r>
            <a:r>
              <a:rPr sz="2690" spc="-20" dirty="0">
                <a:latin typeface="Arial"/>
                <a:cs typeface="Arial"/>
              </a:rPr>
              <a:t>l</a:t>
            </a:r>
            <a:r>
              <a:rPr sz="2690" spc="-26" dirty="0">
                <a:latin typeface="Arial"/>
                <a:cs typeface="Arial"/>
              </a:rPr>
              <a:t>a</a:t>
            </a:r>
            <a:r>
              <a:rPr sz="2690" spc="-35" dirty="0">
                <a:latin typeface="Arial"/>
                <a:cs typeface="Arial"/>
              </a:rPr>
              <a:t>u</a:t>
            </a:r>
            <a:r>
              <a:rPr sz="2690" spc="-20" dirty="0">
                <a:latin typeface="Arial"/>
                <a:cs typeface="Arial"/>
              </a:rPr>
              <a:t>si</a:t>
            </a:r>
            <a:r>
              <a:rPr sz="2690" spc="-26" dirty="0">
                <a:latin typeface="Arial"/>
                <a:cs typeface="Arial"/>
              </a:rPr>
              <a:t>b</a:t>
            </a:r>
            <a:r>
              <a:rPr sz="2690" spc="-20" dirty="0">
                <a:latin typeface="Arial"/>
                <a:cs typeface="Arial"/>
              </a:rPr>
              <a:t>l</a:t>
            </a:r>
            <a:r>
              <a:rPr sz="2690" dirty="0">
                <a:latin typeface="Arial"/>
                <a:cs typeface="Arial"/>
              </a:rPr>
              <a:t>e</a:t>
            </a:r>
            <a:r>
              <a:rPr sz="2690" spc="-35" dirty="0">
                <a:latin typeface="Arial"/>
                <a:cs typeface="Arial"/>
              </a:rPr>
              <a:t> </a:t>
            </a:r>
            <a:r>
              <a:rPr sz="2690" spc="-40" dirty="0">
                <a:latin typeface="Arial"/>
                <a:cs typeface="Arial"/>
              </a:rPr>
              <a:t>w</a:t>
            </a:r>
            <a:r>
              <a:rPr sz="2690" spc="-26" dirty="0">
                <a:latin typeface="Arial"/>
                <a:cs typeface="Arial"/>
              </a:rPr>
              <a:t>o</a:t>
            </a:r>
            <a:r>
              <a:rPr sz="2690" spc="-14" dirty="0">
                <a:latin typeface="Arial"/>
                <a:cs typeface="Arial"/>
              </a:rPr>
              <a:t>r</a:t>
            </a:r>
            <a:r>
              <a:rPr sz="2690" spc="-26" dirty="0">
                <a:latin typeface="Arial"/>
                <a:cs typeface="Arial"/>
              </a:rPr>
              <a:t>d</a:t>
            </a:r>
            <a:r>
              <a:rPr sz="2690" dirty="0">
                <a:latin typeface="Arial"/>
                <a:cs typeface="Arial"/>
              </a:rPr>
              <a:t>s</a:t>
            </a:r>
            <a:r>
              <a:rPr sz="2690" spc="-40" dirty="0">
                <a:latin typeface="Arial"/>
                <a:cs typeface="Arial"/>
              </a:rPr>
              <a:t> </a:t>
            </a:r>
            <a:r>
              <a:rPr sz="2690" spc="-20" dirty="0">
                <a:latin typeface="Arial"/>
                <a:cs typeface="Arial"/>
              </a:rPr>
              <a:t>i</a:t>
            </a:r>
            <a:r>
              <a:rPr sz="2690" dirty="0">
                <a:latin typeface="Arial"/>
                <a:cs typeface="Arial"/>
              </a:rPr>
              <a:t>n</a:t>
            </a:r>
            <a:r>
              <a:rPr sz="2690" spc="-46" dirty="0">
                <a:latin typeface="Arial"/>
                <a:cs typeface="Arial"/>
              </a:rPr>
              <a:t> </a:t>
            </a:r>
            <a:r>
              <a:rPr sz="2690" spc="-9" dirty="0">
                <a:latin typeface="Arial"/>
                <a:cs typeface="Arial"/>
              </a:rPr>
              <a:t>t</a:t>
            </a:r>
            <a:r>
              <a:rPr sz="2690" spc="-26" dirty="0">
                <a:latin typeface="Arial"/>
                <a:cs typeface="Arial"/>
              </a:rPr>
              <a:t>h</a:t>
            </a:r>
            <a:r>
              <a:rPr sz="2690" dirty="0">
                <a:latin typeface="Arial"/>
                <a:cs typeface="Arial"/>
              </a:rPr>
              <a:t>e</a:t>
            </a:r>
            <a:r>
              <a:rPr sz="2690" spc="-46" dirty="0">
                <a:latin typeface="Arial"/>
                <a:cs typeface="Arial"/>
              </a:rPr>
              <a:t> </a:t>
            </a:r>
            <a:r>
              <a:rPr sz="2690" spc="-26" dirty="0">
                <a:latin typeface="Arial"/>
                <a:cs typeface="Arial"/>
              </a:rPr>
              <a:t>g</a:t>
            </a:r>
            <a:r>
              <a:rPr sz="2690" spc="-14" dirty="0">
                <a:latin typeface="Arial"/>
                <a:cs typeface="Arial"/>
              </a:rPr>
              <a:t>r</a:t>
            </a:r>
            <a:r>
              <a:rPr sz="2690" spc="-26" dirty="0">
                <a:latin typeface="Arial"/>
                <a:cs typeface="Arial"/>
              </a:rPr>
              <a:t>a</a:t>
            </a:r>
            <a:r>
              <a:rPr sz="2690" spc="-35" dirty="0">
                <a:latin typeface="Arial"/>
                <a:cs typeface="Arial"/>
              </a:rPr>
              <a:t>p</a:t>
            </a:r>
            <a:r>
              <a:rPr sz="2690" spc="-26" dirty="0">
                <a:latin typeface="Arial"/>
                <a:cs typeface="Arial"/>
              </a:rPr>
              <a:t>h</a:t>
            </a:r>
            <a:r>
              <a:rPr sz="2690" dirty="0">
                <a:latin typeface="Arial"/>
                <a:cs typeface="Arial"/>
              </a:rPr>
              <a:t>.</a:t>
            </a:r>
            <a:endParaRPr sz="2690">
              <a:latin typeface="Arial"/>
              <a:cs typeface="Arial"/>
            </a:endParaRPr>
          </a:p>
        </p:txBody>
      </p:sp>
      <p:sp>
        <p:nvSpPr>
          <p:cNvPr id="6" name="object 6"/>
          <p:cNvSpPr txBox="1"/>
          <p:nvPr/>
        </p:nvSpPr>
        <p:spPr>
          <a:xfrm>
            <a:off x="947463" y="2653930"/>
            <a:ext cx="256030" cy="749035"/>
          </a:xfrm>
          <a:prstGeom prst="rect">
            <a:avLst/>
          </a:prstGeom>
        </p:spPr>
        <p:txBody>
          <a:bodyPr wrap="square" lIns="0" tIns="0" rIns="0" bIns="0" rtlCol="0">
            <a:noAutofit/>
          </a:bodyPr>
          <a:lstStyle/>
          <a:p>
            <a:pPr marL="13141">
              <a:lnSpc>
                <a:spcPts val="2163"/>
              </a:lnSpc>
              <a:spcBef>
                <a:spcPts val="108"/>
              </a:spcBef>
            </a:pPr>
            <a:r>
              <a:rPr sz="2018" dirty="0">
                <a:solidFill>
                  <a:srgbClr val="006600"/>
                </a:solidFill>
                <a:latin typeface="Wingdings"/>
                <a:cs typeface="Wingdings"/>
              </a:rPr>
              <a:t></a:t>
            </a:r>
            <a:endParaRPr sz="2018">
              <a:latin typeface="Wingdings"/>
              <a:cs typeface="Wingdings"/>
            </a:endParaRPr>
          </a:p>
          <a:p>
            <a:pPr marL="13141">
              <a:lnSpc>
                <a:spcPct val="92488"/>
              </a:lnSpc>
              <a:spcBef>
                <a:spcPts val="1325"/>
              </a:spcBef>
            </a:pPr>
            <a:r>
              <a:rPr sz="2018" dirty="0">
                <a:solidFill>
                  <a:srgbClr val="006600"/>
                </a:solidFill>
                <a:latin typeface="Wingdings"/>
                <a:cs typeface="Wingdings"/>
              </a:rPr>
              <a:t></a:t>
            </a:r>
            <a:endParaRPr sz="2018">
              <a:latin typeface="Wingdings"/>
              <a:cs typeface="Wingdings"/>
            </a:endParaRPr>
          </a:p>
        </p:txBody>
      </p:sp>
      <p:sp>
        <p:nvSpPr>
          <p:cNvPr id="5" name="object 5"/>
          <p:cNvSpPr txBox="1"/>
          <p:nvPr/>
        </p:nvSpPr>
        <p:spPr>
          <a:xfrm>
            <a:off x="947463" y="4351743"/>
            <a:ext cx="256030" cy="282531"/>
          </a:xfrm>
          <a:prstGeom prst="rect">
            <a:avLst/>
          </a:prstGeom>
        </p:spPr>
        <p:txBody>
          <a:bodyPr wrap="square" lIns="0" tIns="0" rIns="0" bIns="0" rtlCol="0">
            <a:noAutofit/>
          </a:bodyPr>
          <a:lstStyle/>
          <a:p>
            <a:pPr marL="13141">
              <a:lnSpc>
                <a:spcPts val="2163"/>
              </a:lnSpc>
              <a:spcBef>
                <a:spcPts val="108"/>
              </a:spcBef>
            </a:pPr>
            <a:r>
              <a:rPr sz="2018" dirty="0">
                <a:solidFill>
                  <a:srgbClr val="006600"/>
                </a:solidFill>
                <a:latin typeface="Wingdings"/>
                <a:cs typeface="Wingdings"/>
              </a:rPr>
              <a:t></a:t>
            </a:r>
            <a:endParaRPr sz="2018">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7</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48524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txBox="1"/>
          <p:nvPr/>
        </p:nvSpPr>
        <p:spPr>
          <a:xfrm>
            <a:off x="1392943" y="4833937"/>
            <a:ext cx="3810882" cy="1174950"/>
          </a:xfrm>
          <a:prstGeom prst="rect">
            <a:avLst/>
          </a:prstGeom>
        </p:spPr>
        <p:txBody>
          <a:bodyPr wrap="square" lIns="0" tIns="0" rIns="0" bIns="0" rtlCol="0">
            <a:noAutofit/>
          </a:bodyPr>
          <a:lstStyle/>
          <a:p>
            <a:pPr>
              <a:lnSpc>
                <a:spcPts val="776"/>
              </a:lnSpc>
              <a:spcBef>
                <a:spcPts val="34"/>
              </a:spcBef>
            </a:pPr>
            <a:endParaRPr sz="776"/>
          </a:p>
          <a:p>
            <a:pPr marL="39422">
              <a:lnSpc>
                <a:spcPts val="3264"/>
              </a:lnSpc>
              <a:spcBef>
                <a:spcPts val="5336"/>
              </a:spcBef>
            </a:pPr>
            <a:r>
              <a:rPr sz="4346" b="1" spc="-9" baseline="-2070" dirty="0">
                <a:solidFill>
                  <a:srgbClr val="336600"/>
                </a:solidFill>
                <a:latin typeface="Arial"/>
                <a:cs typeface="Arial"/>
              </a:rPr>
              <a:t>Po</a:t>
            </a:r>
            <a:r>
              <a:rPr sz="4346" b="1" spc="4" baseline="-2070" dirty="0">
                <a:solidFill>
                  <a:srgbClr val="336600"/>
                </a:solidFill>
                <a:latin typeface="Arial"/>
                <a:cs typeface="Arial"/>
              </a:rPr>
              <a:t>s</a:t>
            </a:r>
            <a:r>
              <a:rPr sz="4346" b="1" baseline="-2070" dirty="0">
                <a:solidFill>
                  <a:srgbClr val="336600"/>
                </a:solidFill>
                <a:latin typeface="Arial"/>
                <a:cs typeface="Arial"/>
              </a:rPr>
              <a:t>s b e </a:t>
            </a:r>
            <a:r>
              <a:rPr sz="4346" b="1" spc="-9" baseline="-2070" dirty="0">
                <a:solidFill>
                  <a:srgbClr val="336600"/>
                </a:solidFill>
                <a:latin typeface="Arial"/>
                <a:cs typeface="Arial"/>
              </a:rPr>
              <a:t>L</a:t>
            </a:r>
            <a:r>
              <a:rPr sz="4346" b="1" baseline="-2070" dirty="0">
                <a:solidFill>
                  <a:srgbClr val="336600"/>
                </a:solidFill>
                <a:latin typeface="Arial"/>
                <a:cs typeface="Arial"/>
              </a:rPr>
              <a:t>e </a:t>
            </a:r>
            <a:r>
              <a:rPr sz="4346" b="1" spc="330" baseline="-2070" dirty="0">
                <a:solidFill>
                  <a:srgbClr val="336600"/>
                </a:solidFill>
                <a:latin typeface="Arial"/>
                <a:cs typeface="Arial"/>
              </a:rPr>
              <a:t> </a:t>
            </a:r>
            <a:r>
              <a:rPr sz="4346" b="1" spc="4" baseline="-2070" dirty="0">
                <a:solidFill>
                  <a:srgbClr val="336600"/>
                </a:solidFill>
                <a:latin typeface="Arial"/>
                <a:cs typeface="Arial"/>
              </a:rPr>
              <a:t>e</a:t>
            </a:r>
            <a:r>
              <a:rPr sz="4346" b="1" baseline="-2070" dirty="0">
                <a:solidFill>
                  <a:srgbClr val="336600"/>
                </a:solidFill>
                <a:latin typeface="Arial"/>
                <a:cs typeface="Arial"/>
              </a:rPr>
              <a:t>rs</a:t>
            </a:r>
            <a:endParaRPr sz="2897">
              <a:latin typeface="Arial"/>
              <a:cs typeface="Arial"/>
            </a:endParaRPr>
          </a:p>
        </p:txBody>
      </p:sp>
      <p:sp>
        <p:nvSpPr>
          <p:cNvPr id="29" name="object 29"/>
          <p:cNvSpPr txBox="1"/>
          <p:nvPr/>
        </p:nvSpPr>
        <p:spPr>
          <a:xfrm>
            <a:off x="5440363" y="4833937"/>
            <a:ext cx="3784600" cy="1174950"/>
          </a:xfrm>
          <a:prstGeom prst="rect">
            <a:avLst/>
          </a:prstGeom>
        </p:spPr>
        <p:txBody>
          <a:bodyPr wrap="square" lIns="0" tIns="0" rIns="0" bIns="0" rtlCol="0">
            <a:noAutofit/>
          </a:bodyPr>
          <a:lstStyle/>
          <a:p>
            <a:pPr>
              <a:lnSpc>
                <a:spcPts val="776"/>
              </a:lnSpc>
              <a:spcBef>
                <a:spcPts val="34"/>
              </a:spcBef>
            </a:pPr>
            <a:endParaRPr sz="776"/>
          </a:p>
          <a:p>
            <a:pPr marL="51248">
              <a:lnSpc>
                <a:spcPts val="3264"/>
              </a:lnSpc>
              <a:spcBef>
                <a:spcPts val="5336"/>
              </a:spcBef>
            </a:pPr>
            <a:r>
              <a:rPr sz="4346" b="1" baseline="-2070" dirty="0">
                <a:solidFill>
                  <a:srgbClr val="336600"/>
                </a:solidFill>
                <a:latin typeface="Arial"/>
                <a:cs typeface="Arial"/>
              </a:rPr>
              <a:t>P </a:t>
            </a:r>
            <a:r>
              <a:rPr sz="4346" b="1" spc="4" baseline="-2070" dirty="0">
                <a:solidFill>
                  <a:srgbClr val="336600"/>
                </a:solidFill>
                <a:latin typeface="Arial"/>
                <a:cs typeface="Arial"/>
              </a:rPr>
              <a:t>a</a:t>
            </a:r>
            <a:r>
              <a:rPr sz="4346" b="1" baseline="-2070" dirty="0">
                <a:solidFill>
                  <a:srgbClr val="336600"/>
                </a:solidFill>
                <a:latin typeface="Arial"/>
                <a:cs typeface="Arial"/>
              </a:rPr>
              <a:t>us b e </a:t>
            </a:r>
            <a:r>
              <a:rPr sz="4346" b="1" spc="-4" baseline="-2070" dirty="0">
                <a:solidFill>
                  <a:srgbClr val="336600"/>
                </a:solidFill>
                <a:latin typeface="Arial"/>
                <a:cs typeface="Arial"/>
              </a:rPr>
              <a:t>W</a:t>
            </a:r>
            <a:r>
              <a:rPr sz="4346" b="1" spc="-9" baseline="-2070" dirty="0">
                <a:solidFill>
                  <a:srgbClr val="336600"/>
                </a:solidFill>
                <a:latin typeface="Arial"/>
                <a:cs typeface="Arial"/>
              </a:rPr>
              <a:t>o</a:t>
            </a:r>
            <a:r>
              <a:rPr sz="4346" b="1" spc="9" baseline="-2070" dirty="0">
                <a:solidFill>
                  <a:srgbClr val="336600"/>
                </a:solidFill>
                <a:latin typeface="Arial"/>
                <a:cs typeface="Arial"/>
              </a:rPr>
              <a:t>r</a:t>
            </a:r>
            <a:r>
              <a:rPr sz="4346" b="1" spc="-9" baseline="-2070" dirty="0">
                <a:solidFill>
                  <a:srgbClr val="336600"/>
                </a:solidFill>
                <a:latin typeface="Arial"/>
                <a:cs typeface="Arial"/>
              </a:rPr>
              <a:t>d</a:t>
            </a:r>
            <a:r>
              <a:rPr sz="4346" b="1" baseline="-2070" dirty="0">
                <a:solidFill>
                  <a:srgbClr val="336600"/>
                </a:solidFill>
                <a:latin typeface="Arial"/>
                <a:cs typeface="Arial"/>
              </a:rPr>
              <a:t>s</a:t>
            </a:r>
            <a:endParaRPr sz="2897">
              <a:latin typeface="Arial"/>
              <a:cs typeface="Arial"/>
            </a:endParaRPr>
          </a:p>
        </p:txBody>
      </p:sp>
      <p:sp>
        <p:nvSpPr>
          <p:cNvPr id="21" name="object 2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4" name="object 2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8" name="object 2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1392943" y="4833937"/>
            <a:ext cx="3810882" cy="1051278"/>
          </a:xfrm>
          <a:prstGeom prst="rect">
            <a:avLst/>
          </a:prstGeom>
          <a:blipFill>
            <a:blip r:embed="rId2" cstate="print"/>
            <a:stretch>
              <a:fillRect/>
            </a:stretch>
          </a:blipFill>
        </p:spPr>
        <p:txBody>
          <a:bodyPr wrap="square" lIns="0" tIns="0" rIns="0" bIns="0" rtlCol="0">
            <a:noAutofit/>
          </a:bodyPr>
          <a:lstStyle/>
          <a:p>
            <a:endParaRPr sz="1862"/>
          </a:p>
        </p:txBody>
      </p:sp>
      <p:sp>
        <p:nvSpPr>
          <p:cNvPr id="19" name="object 19"/>
          <p:cNvSpPr/>
          <p:nvPr/>
        </p:nvSpPr>
        <p:spPr>
          <a:xfrm>
            <a:off x="1419225" y="2677503"/>
            <a:ext cx="3810882" cy="1052592"/>
          </a:xfrm>
          <a:prstGeom prst="rect">
            <a:avLst/>
          </a:prstGeom>
          <a:blipFill>
            <a:blip r:embed="rId3" cstate="print"/>
            <a:stretch>
              <a:fillRect/>
            </a:stretch>
          </a:blipFill>
        </p:spPr>
        <p:txBody>
          <a:bodyPr wrap="square" lIns="0" tIns="0" rIns="0" bIns="0" rtlCol="0">
            <a:noAutofit/>
          </a:bodyPr>
          <a:lstStyle/>
          <a:p>
            <a:endParaRPr sz="1862"/>
          </a:p>
        </p:txBody>
      </p:sp>
      <p:sp>
        <p:nvSpPr>
          <p:cNvPr id="18" name="object 18"/>
          <p:cNvSpPr/>
          <p:nvPr/>
        </p:nvSpPr>
        <p:spPr>
          <a:xfrm>
            <a:off x="5440362" y="2547408"/>
            <a:ext cx="3863446" cy="1024996"/>
          </a:xfrm>
          <a:prstGeom prst="rect">
            <a:avLst/>
          </a:prstGeom>
          <a:blipFill>
            <a:blip r:embed="rId4" cstate="print"/>
            <a:stretch>
              <a:fillRect/>
            </a:stretch>
          </a:blipFill>
        </p:spPr>
        <p:txBody>
          <a:bodyPr wrap="square" lIns="0" tIns="0" rIns="0" bIns="0" rtlCol="0">
            <a:noAutofit/>
          </a:bodyPr>
          <a:lstStyle/>
          <a:p>
            <a:endParaRPr sz="1862"/>
          </a:p>
        </p:txBody>
      </p:sp>
      <p:sp>
        <p:nvSpPr>
          <p:cNvPr id="17" name="object 17"/>
          <p:cNvSpPr/>
          <p:nvPr/>
        </p:nvSpPr>
        <p:spPr>
          <a:xfrm>
            <a:off x="5440363" y="4833937"/>
            <a:ext cx="3784600" cy="1024996"/>
          </a:xfrm>
          <a:prstGeom prst="rect">
            <a:avLst/>
          </a:prstGeom>
          <a:blipFill>
            <a:blip r:embed="rId5" cstate="print"/>
            <a:stretch>
              <a:fillRect/>
            </a:stretch>
          </a:blipFill>
        </p:spPr>
        <p:txBody>
          <a:bodyPr wrap="square" lIns="0" tIns="0" rIns="0" bIns="0" rtlCol="0">
            <a:noAutofit/>
          </a:bodyPr>
          <a:lstStyle/>
          <a:p>
            <a:endParaRPr sz="1862"/>
          </a:p>
        </p:txBody>
      </p:sp>
      <p:sp>
        <p:nvSpPr>
          <p:cNvPr id="16" name="object 1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5" name="object 15"/>
          <p:cNvSpPr txBox="1"/>
          <p:nvPr/>
        </p:nvSpPr>
        <p:spPr>
          <a:xfrm>
            <a:off x="943522" y="1414626"/>
            <a:ext cx="5936302" cy="538780"/>
          </a:xfrm>
          <a:prstGeom prst="rect">
            <a:avLst/>
          </a:prstGeom>
        </p:spPr>
        <p:txBody>
          <a:bodyPr wrap="square" lIns="0" tIns="0" rIns="0" bIns="0" rtlCol="0">
            <a:noAutofit/>
          </a:bodyPr>
          <a:lstStyle/>
          <a:p>
            <a:pPr marL="13141">
              <a:lnSpc>
                <a:spcPts val="4227"/>
              </a:lnSpc>
              <a:spcBef>
                <a:spcPts val="211"/>
              </a:spcBef>
            </a:pPr>
            <a:r>
              <a:rPr sz="3725" b="1" spc="-61" dirty="0">
                <a:solidFill>
                  <a:srgbClr val="006600"/>
                </a:solidFill>
                <a:latin typeface="Arial"/>
                <a:cs typeface="Arial"/>
              </a:rPr>
              <a:t>A</a:t>
            </a:r>
            <a:r>
              <a:rPr sz="3725" b="1" spc="-20" dirty="0">
                <a:solidFill>
                  <a:srgbClr val="006600"/>
                </a:solidFill>
                <a:latin typeface="Arial"/>
                <a:cs typeface="Arial"/>
              </a:rPr>
              <a:t>t</a:t>
            </a:r>
            <a:r>
              <a:rPr sz="3725" b="1" spc="-30" dirty="0">
                <a:solidFill>
                  <a:srgbClr val="006600"/>
                </a:solidFill>
                <a:latin typeface="Arial"/>
                <a:cs typeface="Arial"/>
              </a:rPr>
              <a:t>tack</a:t>
            </a:r>
            <a:r>
              <a:rPr sz="3725" b="1" dirty="0">
                <a:solidFill>
                  <a:srgbClr val="006600"/>
                </a:solidFill>
                <a:latin typeface="Arial"/>
                <a:cs typeface="Arial"/>
              </a:rPr>
              <a:t>s</a:t>
            </a:r>
            <a:r>
              <a:rPr sz="3725" b="1" spc="-51" dirty="0">
                <a:solidFill>
                  <a:srgbClr val="006600"/>
                </a:solidFill>
                <a:latin typeface="Arial"/>
                <a:cs typeface="Arial"/>
              </a:rPr>
              <a:t> </a:t>
            </a:r>
            <a:r>
              <a:rPr sz="3725" b="1" dirty="0">
                <a:solidFill>
                  <a:srgbClr val="006600"/>
                </a:solidFill>
                <a:latin typeface="Arial"/>
                <a:cs typeface="Arial"/>
              </a:rPr>
              <a:t>– </a:t>
            </a:r>
            <a:r>
              <a:rPr sz="4035" b="1" spc="-61" dirty="0">
                <a:solidFill>
                  <a:srgbClr val="006600"/>
                </a:solidFill>
                <a:latin typeface="Arial"/>
                <a:cs typeface="Arial"/>
              </a:rPr>
              <a:t>E</a:t>
            </a:r>
            <a:r>
              <a:rPr sz="4035" b="1" spc="-40" dirty="0">
                <a:solidFill>
                  <a:srgbClr val="006600"/>
                </a:solidFill>
                <a:latin typeface="Arial"/>
                <a:cs typeface="Arial"/>
              </a:rPr>
              <a:t>Z</a:t>
            </a:r>
            <a:r>
              <a:rPr sz="4035" b="1" spc="-20" dirty="0">
                <a:solidFill>
                  <a:srgbClr val="006600"/>
                </a:solidFill>
                <a:latin typeface="Arial"/>
                <a:cs typeface="Arial"/>
              </a:rPr>
              <a:t>-</a:t>
            </a:r>
            <a:r>
              <a:rPr sz="4035" b="1" spc="-66" dirty="0">
                <a:solidFill>
                  <a:srgbClr val="006600"/>
                </a:solidFill>
                <a:latin typeface="Arial"/>
                <a:cs typeface="Arial"/>
              </a:rPr>
              <a:t>G</a:t>
            </a:r>
            <a:r>
              <a:rPr sz="4035" b="1" spc="-26" dirty="0">
                <a:solidFill>
                  <a:srgbClr val="006600"/>
                </a:solidFill>
                <a:latin typeface="Arial"/>
                <a:cs typeface="Arial"/>
              </a:rPr>
              <a:t>i</a:t>
            </a:r>
            <a:r>
              <a:rPr sz="4035" b="1" spc="-82" dirty="0">
                <a:solidFill>
                  <a:srgbClr val="006600"/>
                </a:solidFill>
                <a:latin typeface="Arial"/>
                <a:cs typeface="Arial"/>
              </a:rPr>
              <a:t>m</a:t>
            </a:r>
            <a:r>
              <a:rPr sz="4035" b="1" spc="-30" dirty="0">
                <a:solidFill>
                  <a:srgbClr val="006600"/>
                </a:solidFill>
                <a:latin typeface="Arial"/>
                <a:cs typeface="Arial"/>
              </a:rPr>
              <a:t>p</a:t>
            </a:r>
            <a:r>
              <a:rPr sz="4035" b="1" dirty="0">
                <a:solidFill>
                  <a:srgbClr val="006600"/>
                </a:solidFill>
                <a:latin typeface="Arial"/>
                <a:cs typeface="Arial"/>
              </a:rPr>
              <a:t>y</a:t>
            </a:r>
            <a:r>
              <a:rPr sz="4035" b="1" spc="-82" dirty="0">
                <a:solidFill>
                  <a:srgbClr val="006600"/>
                </a:solidFill>
                <a:latin typeface="Arial"/>
                <a:cs typeface="Arial"/>
              </a:rPr>
              <a:t> </a:t>
            </a:r>
            <a:r>
              <a:rPr sz="4035" b="1" spc="-40" dirty="0">
                <a:solidFill>
                  <a:srgbClr val="006600"/>
                </a:solidFill>
                <a:latin typeface="Arial"/>
                <a:cs typeface="Arial"/>
              </a:rPr>
              <a:t>2</a:t>
            </a:r>
            <a:r>
              <a:rPr sz="4035" b="1" spc="-52" dirty="0">
                <a:solidFill>
                  <a:srgbClr val="006600"/>
                </a:solidFill>
                <a:latin typeface="Arial"/>
                <a:cs typeface="Arial"/>
              </a:rPr>
              <a:t>0</a:t>
            </a:r>
            <a:r>
              <a:rPr sz="4035" b="1" spc="-40" dirty="0">
                <a:solidFill>
                  <a:srgbClr val="006600"/>
                </a:solidFill>
                <a:latin typeface="Arial"/>
                <a:cs typeface="Arial"/>
              </a:rPr>
              <a:t>0</a:t>
            </a:r>
            <a:r>
              <a:rPr sz="4035" b="1" dirty="0">
                <a:solidFill>
                  <a:srgbClr val="006600"/>
                </a:solidFill>
                <a:latin typeface="Arial"/>
                <a:cs typeface="Arial"/>
              </a:rPr>
              <a:t>0</a:t>
            </a:r>
            <a:endParaRPr sz="4035">
              <a:latin typeface="Arial"/>
              <a:cs typeface="Arial"/>
            </a:endParaRPr>
          </a:p>
        </p:txBody>
      </p:sp>
      <p:sp>
        <p:nvSpPr>
          <p:cNvPr id="14" name="object 14"/>
          <p:cNvSpPr txBox="1"/>
          <p:nvPr/>
        </p:nvSpPr>
        <p:spPr>
          <a:xfrm>
            <a:off x="1419226" y="3621173"/>
            <a:ext cx="1815717" cy="394228"/>
          </a:xfrm>
          <a:prstGeom prst="rect">
            <a:avLst/>
          </a:prstGeom>
        </p:spPr>
        <p:txBody>
          <a:bodyPr wrap="square" lIns="0" tIns="0" rIns="0" bIns="0" rtlCol="0">
            <a:noAutofit/>
          </a:bodyPr>
          <a:lstStyle/>
          <a:p>
            <a:pPr marL="13141">
              <a:lnSpc>
                <a:spcPts val="3063"/>
              </a:lnSpc>
              <a:spcBef>
                <a:spcPts val="153"/>
              </a:spcBef>
            </a:pPr>
            <a:r>
              <a:rPr sz="2897" b="1" spc="-9" dirty="0">
                <a:solidFill>
                  <a:srgbClr val="336600"/>
                </a:solidFill>
                <a:latin typeface="Arial"/>
                <a:cs typeface="Arial"/>
              </a:rPr>
              <a:t>EZ</a:t>
            </a:r>
            <a:r>
              <a:rPr sz="2897" b="1" spc="9" dirty="0">
                <a:solidFill>
                  <a:srgbClr val="336600"/>
                </a:solidFill>
                <a:latin typeface="Arial"/>
                <a:cs typeface="Arial"/>
              </a:rPr>
              <a:t>-</a:t>
            </a:r>
            <a:r>
              <a:rPr sz="2897" b="1" spc="-9" dirty="0">
                <a:solidFill>
                  <a:srgbClr val="336600"/>
                </a:solidFill>
                <a:latin typeface="Arial"/>
                <a:cs typeface="Arial"/>
              </a:rPr>
              <a:t>G</a:t>
            </a:r>
            <a:r>
              <a:rPr sz="2897" b="1" dirty="0">
                <a:solidFill>
                  <a:srgbClr val="336600"/>
                </a:solidFill>
                <a:latin typeface="Arial"/>
                <a:cs typeface="Arial"/>
              </a:rPr>
              <a:t>i</a:t>
            </a:r>
            <a:r>
              <a:rPr sz="2897" b="1" spc="-9" dirty="0">
                <a:solidFill>
                  <a:srgbClr val="336600"/>
                </a:solidFill>
                <a:latin typeface="Arial"/>
                <a:cs typeface="Arial"/>
              </a:rPr>
              <a:t>m</a:t>
            </a:r>
            <a:r>
              <a:rPr sz="2897" b="1" dirty="0">
                <a:solidFill>
                  <a:srgbClr val="336600"/>
                </a:solidFill>
                <a:latin typeface="Arial"/>
                <a:cs typeface="Arial"/>
              </a:rPr>
              <a:t>py</a:t>
            </a:r>
            <a:endParaRPr sz="2897">
              <a:latin typeface="Arial"/>
              <a:cs typeface="Arial"/>
            </a:endParaRPr>
          </a:p>
        </p:txBody>
      </p:sp>
      <p:sp>
        <p:nvSpPr>
          <p:cNvPr id="13" name="object 13"/>
          <p:cNvSpPr txBox="1"/>
          <p:nvPr/>
        </p:nvSpPr>
        <p:spPr>
          <a:xfrm>
            <a:off x="5478471" y="3621173"/>
            <a:ext cx="1164336" cy="394228"/>
          </a:xfrm>
          <a:prstGeom prst="rect">
            <a:avLst/>
          </a:prstGeom>
        </p:spPr>
        <p:txBody>
          <a:bodyPr wrap="square" lIns="0" tIns="0" rIns="0" bIns="0" rtlCol="0">
            <a:noAutofit/>
          </a:bodyPr>
          <a:lstStyle/>
          <a:p>
            <a:pPr marL="13141">
              <a:lnSpc>
                <a:spcPts val="3063"/>
              </a:lnSpc>
              <a:spcBef>
                <a:spcPts val="153"/>
              </a:spcBef>
            </a:pPr>
            <a:r>
              <a:rPr sz="2897" b="1" spc="-9" dirty="0">
                <a:solidFill>
                  <a:srgbClr val="336600"/>
                </a:solidFill>
                <a:latin typeface="Arial"/>
                <a:cs typeface="Arial"/>
              </a:rPr>
              <a:t>G</a:t>
            </a:r>
            <a:r>
              <a:rPr sz="2897" b="1" dirty="0">
                <a:solidFill>
                  <a:srgbClr val="336600"/>
                </a:solidFill>
                <a:latin typeface="Arial"/>
                <a:cs typeface="Arial"/>
              </a:rPr>
              <a:t>r</a:t>
            </a:r>
            <a:r>
              <a:rPr sz="2897" b="1" spc="14" dirty="0">
                <a:solidFill>
                  <a:srgbClr val="336600"/>
                </a:solidFill>
                <a:latin typeface="Arial"/>
                <a:cs typeface="Arial"/>
              </a:rPr>
              <a:t>a</a:t>
            </a:r>
            <a:r>
              <a:rPr sz="2897" b="1" spc="-9" dirty="0">
                <a:solidFill>
                  <a:srgbClr val="336600"/>
                </a:solidFill>
                <a:latin typeface="Arial"/>
                <a:cs typeface="Arial"/>
              </a:rPr>
              <a:t>p</a:t>
            </a:r>
            <a:r>
              <a:rPr sz="2897" b="1" dirty="0">
                <a:solidFill>
                  <a:srgbClr val="336600"/>
                </a:solidFill>
                <a:latin typeface="Arial"/>
                <a:cs typeface="Arial"/>
              </a:rPr>
              <a:t>h</a:t>
            </a:r>
            <a:endParaRPr sz="2897">
              <a:latin typeface="Arial"/>
              <a:cs typeface="Arial"/>
            </a:endParaRPr>
          </a:p>
        </p:txBody>
      </p:sp>
      <p:sp>
        <p:nvSpPr>
          <p:cNvPr id="12" name="object 12"/>
          <p:cNvSpPr txBox="1"/>
          <p:nvPr/>
        </p:nvSpPr>
        <p:spPr>
          <a:xfrm>
            <a:off x="6662473" y="3621173"/>
            <a:ext cx="428713" cy="394228"/>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of</a:t>
            </a:r>
            <a:endParaRPr sz="2897">
              <a:latin typeface="Arial"/>
              <a:cs typeface="Arial"/>
            </a:endParaRPr>
          </a:p>
        </p:txBody>
      </p:sp>
      <p:sp>
        <p:nvSpPr>
          <p:cNvPr id="11" name="object 11"/>
          <p:cNvSpPr txBox="1"/>
          <p:nvPr/>
        </p:nvSpPr>
        <p:spPr>
          <a:xfrm>
            <a:off x="7111893" y="3621173"/>
            <a:ext cx="1309790" cy="394228"/>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L</a:t>
            </a:r>
            <a:r>
              <a:rPr sz="2897" b="1" spc="4" dirty="0">
                <a:solidFill>
                  <a:srgbClr val="336600"/>
                </a:solidFill>
                <a:latin typeface="Arial"/>
                <a:cs typeface="Arial"/>
              </a:rPr>
              <a:t>e</a:t>
            </a:r>
            <a:r>
              <a:rPr sz="2897" b="1" dirty="0">
                <a:solidFill>
                  <a:srgbClr val="336600"/>
                </a:solidFill>
                <a:latin typeface="Arial"/>
                <a:cs typeface="Arial"/>
              </a:rPr>
              <a:t>t</a:t>
            </a:r>
            <a:r>
              <a:rPr sz="2897" b="1" spc="9" dirty="0">
                <a:solidFill>
                  <a:srgbClr val="336600"/>
                </a:solidFill>
                <a:latin typeface="Arial"/>
                <a:cs typeface="Arial"/>
              </a:rPr>
              <a:t>t</a:t>
            </a:r>
            <a:r>
              <a:rPr sz="2897" b="1" spc="4" dirty="0">
                <a:solidFill>
                  <a:srgbClr val="336600"/>
                </a:solidFill>
                <a:latin typeface="Arial"/>
                <a:cs typeface="Arial"/>
              </a:rPr>
              <a:t>e</a:t>
            </a:r>
            <a:r>
              <a:rPr sz="2897" b="1" dirty="0">
                <a:solidFill>
                  <a:srgbClr val="336600"/>
                </a:solidFill>
                <a:latin typeface="Arial"/>
                <a:cs typeface="Arial"/>
              </a:rPr>
              <a:t>rs</a:t>
            </a:r>
            <a:endParaRPr sz="2897">
              <a:latin typeface="Arial"/>
              <a:cs typeface="Arial"/>
            </a:endParaRPr>
          </a:p>
        </p:txBody>
      </p:sp>
      <p:sp>
        <p:nvSpPr>
          <p:cNvPr id="10" name="object 10"/>
          <p:cNvSpPr txBox="1"/>
          <p:nvPr/>
        </p:nvSpPr>
        <p:spPr>
          <a:xfrm>
            <a:off x="2297043" y="5627799"/>
            <a:ext cx="183701" cy="394229"/>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i</a:t>
            </a:r>
            <a:endParaRPr sz="2897">
              <a:latin typeface="Arial"/>
              <a:cs typeface="Arial"/>
            </a:endParaRPr>
          </a:p>
        </p:txBody>
      </p:sp>
      <p:sp>
        <p:nvSpPr>
          <p:cNvPr id="9" name="object 9"/>
          <p:cNvSpPr txBox="1"/>
          <p:nvPr/>
        </p:nvSpPr>
        <p:spPr>
          <a:xfrm>
            <a:off x="2624253" y="5627799"/>
            <a:ext cx="183701" cy="394229"/>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l</a:t>
            </a:r>
            <a:endParaRPr sz="2897">
              <a:latin typeface="Arial"/>
              <a:cs typeface="Arial"/>
            </a:endParaRPr>
          </a:p>
        </p:txBody>
      </p:sp>
      <p:sp>
        <p:nvSpPr>
          <p:cNvPr id="8" name="object 8"/>
          <p:cNvSpPr txBox="1"/>
          <p:nvPr/>
        </p:nvSpPr>
        <p:spPr>
          <a:xfrm>
            <a:off x="3462647" y="5627799"/>
            <a:ext cx="327528" cy="394229"/>
          </a:xfrm>
          <a:prstGeom prst="rect">
            <a:avLst/>
          </a:prstGeom>
        </p:spPr>
        <p:txBody>
          <a:bodyPr wrap="square" lIns="0" tIns="0" rIns="0" bIns="0" rtlCol="0">
            <a:noAutofit/>
          </a:bodyPr>
          <a:lstStyle/>
          <a:p>
            <a:pPr marL="13141">
              <a:lnSpc>
                <a:spcPts val="3063"/>
              </a:lnSpc>
              <a:spcBef>
                <a:spcPts val="153"/>
              </a:spcBef>
            </a:pPr>
            <a:r>
              <a:rPr sz="2897" b="1" spc="9" dirty="0">
                <a:solidFill>
                  <a:srgbClr val="336600"/>
                </a:solidFill>
                <a:latin typeface="Arial"/>
                <a:cs typeface="Arial"/>
              </a:rPr>
              <a:t>t</a:t>
            </a:r>
            <a:r>
              <a:rPr sz="2897" b="1" dirty="0">
                <a:solidFill>
                  <a:srgbClr val="336600"/>
                </a:solidFill>
                <a:latin typeface="Arial"/>
                <a:cs typeface="Arial"/>
              </a:rPr>
              <a:t>t</a:t>
            </a:r>
            <a:endParaRPr sz="2897">
              <a:latin typeface="Arial"/>
              <a:cs typeface="Arial"/>
            </a:endParaRPr>
          </a:p>
        </p:txBody>
      </p:sp>
      <p:sp>
        <p:nvSpPr>
          <p:cNvPr id="7" name="object 7"/>
          <p:cNvSpPr txBox="1"/>
          <p:nvPr/>
        </p:nvSpPr>
        <p:spPr>
          <a:xfrm>
            <a:off x="5722894" y="5627799"/>
            <a:ext cx="183701" cy="394229"/>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l</a:t>
            </a:r>
            <a:endParaRPr sz="2897">
              <a:latin typeface="Arial"/>
              <a:cs typeface="Arial"/>
            </a:endParaRPr>
          </a:p>
        </p:txBody>
      </p:sp>
      <p:sp>
        <p:nvSpPr>
          <p:cNvPr id="6" name="object 6"/>
          <p:cNvSpPr txBox="1"/>
          <p:nvPr/>
        </p:nvSpPr>
        <p:spPr>
          <a:xfrm>
            <a:off x="6458789" y="5627799"/>
            <a:ext cx="183701" cy="394229"/>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i</a:t>
            </a:r>
            <a:endParaRPr sz="2897">
              <a:latin typeface="Arial"/>
              <a:cs typeface="Arial"/>
            </a:endParaRPr>
          </a:p>
        </p:txBody>
      </p:sp>
      <p:sp>
        <p:nvSpPr>
          <p:cNvPr id="5" name="object 5"/>
          <p:cNvSpPr txBox="1"/>
          <p:nvPr/>
        </p:nvSpPr>
        <p:spPr>
          <a:xfrm>
            <a:off x="6785999" y="5627799"/>
            <a:ext cx="183701" cy="394229"/>
          </a:xfrm>
          <a:prstGeom prst="rect">
            <a:avLst/>
          </a:prstGeom>
        </p:spPr>
        <p:txBody>
          <a:bodyPr wrap="square" lIns="0" tIns="0" rIns="0" bIns="0" rtlCol="0">
            <a:noAutofit/>
          </a:bodyPr>
          <a:lstStyle/>
          <a:p>
            <a:pPr marL="13141">
              <a:lnSpc>
                <a:spcPts val="3063"/>
              </a:lnSpc>
              <a:spcBef>
                <a:spcPts val="153"/>
              </a:spcBef>
            </a:pPr>
            <a:r>
              <a:rPr sz="2897" b="1" dirty="0">
                <a:solidFill>
                  <a:srgbClr val="336600"/>
                </a:solidFill>
                <a:latin typeface="Arial"/>
                <a:cs typeface="Arial"/>
              </a:rPr>
              <a:t>l</a:t>
            </a:r>
            <a:endParaRPr sz="2897">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8</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478171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1" name="object 11"/>
          <p:cNvSpPr/>
          <p:nvPr/>
        </p:nvSpPr>
        <p:spPr>
          <a:xfrm>
            <a:off x="788459" y="2151864"/>
            <a:ext cx="8357658" cy="4642705"/>
          </a:xfrm>
          <a:prstGeom prst="rect">
            <a:avLst/>
          </a:prstGeom>
          <a:blipFill>
            <a:blip r:embed="rId2" cstate="print"/>
            <a:stretch>
              <a:fillRect/>
            </a:stretch>
          </a:blipFill>
        </p:spPr>
        <p:txBody>
          <a:bodyPr wrap="square" lIns="0" tIns="0" rIns="0" bIns="0" rtlCol="0">
            <a:noAutofit/>
          </a:bodyPr>
          <a:lstStyle/>
          <a:p>
            <a:endParaRPr sz="1862"/>
          </a:p>
        </p:txBody>
      </p:sp>
      <p:sp>
        <p:nvSpPr>
          <p:cNvPr id="10" name="object 1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9" name="object 9"/>
          <p:cNvSpPr txBox="1"/>
          <p:nvPr/>
        </p:nvSpPr>
        <p:spPr>
          <a:xfrm>
            <a:off x="943522" y="1453142"/>
            <a:ext cx="1779569"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A</a:t>
            </a:r>
            <a:r>
              <a:rPr sz="3725" b="1" spc="-20" dirty="0">
                <a:solidFill>
                  <a:srgbClr val="006600"/>
                </a:solidFill>
                <a:latin typeface="Arial"/>
                <a:cs typeface="Arial"/>
              </a:rPr>
              <a:t>t</a:t>
            </a:r>
            <a:r>
              <a:rPr sz="3725" b="1" spc="-30" dirty="0">
                <a:solidFill>
                  <a:srgbClr val="006600"/>
                </a:solidFill>
                <a:latin typeface="Arial"/>
                <a:cs typeface="Arial"/>
              </a:rPr>
              <a:t>tack</a:t>
            </a:r>
            <a:r>
              <a:rPr sz="3725" b="1" dirty="0">
                <a:solidFill>
                  <a:srgbClr val="006600"/>
                </a:solidFill>
                <a:latin typeface="Arial"/>
                <a:cs typeface="Arial"/>
              </a:rPr>
              <a:t>s</a:t>
            </a:r>
            <a:endParaRPr sz="3725">
              <a:latin typeface="Arial"/>
              <a:cs typeface="Arial"/>
            </a:endParaRPr>
          </a:p>
        </p:txBody>
      </p:sp>
      <p:sp>
        <p:nvSpPr>
          <p:cNvPr id="8" name="object 8"/>
          <p:cNvSpPr txBox="1"/>
          <p:nvPr/>
        </p:nvSpPr>
        <p:spPr>
          <a:xfrm>
            <a:off x="2750404" y="1453142"/>
            <a:ext cx="360344" cy="499357"/>
          </a:xfrm>
          <a:prstGeom prst="rect">
            <a:avLst/>
          </a:prstGeom>
        </p:spPr>
        <p:txBody>
          <a:bodyPr wrap="square" lIns="0" tIns="0" rIns="0" bIns="0" rtlCol="0">
            <a:noAutofit/>
          </a:bodyPr>
          <a:lstStyle/>
          <a:p>
            <a:pPr marL="13141">
              <a:lnSpc>
                <a:spcPts val="3910"/>
              </a:lnSpc>
              <a:spcBef>
                <a:spcPts val="196"/>
              </a:spcBef>
            </a:pPr>
            <a:r>
              <a:rPr sz="3725" b="1" dirty="0">
                <a:solidFill>
                  <a:srgbClr val="006600"/>
                </a:solidFill>
                <a:latin typeface="Arial"/>
                <a:cs typeface="Arial"/>
              </a:rPr>
              <a:t>–</a:t>
            </a:r>
            <a:endParaRPr sz="3725">
              <a:latin typeface="Arial"/>
              <a:cs typeface="Arial"/>
            </a:endParaRPr>
          </a:p>
        </p:txBody>
      </p:sp>
      <p:sp>
        <p:nvSpPr>
          <p:cNvPr id="7" name="object 7"/>
          <p:cNvSpPr txBox="1"/>
          <p:nvPr/>
        </p:nvSpPr>
        <p:spPr>
          <a:xfrm>
            <a:off x="3143321" y="1453142"/>
            <a:ext cx="2655765"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S</a:t>
            </a:r>
            <a:r>
              <a:rPr sz="3725" b="1" spc="-9" dirty="0">
                <a:solidFill>
                  <a:srgbClr val="006600"/>
                </a:solidFill>
                <a:latin typeface="Arial"/>
                <a:cs typeface="Arial"/>
              </a:rPr>
              <a:t>i</a:t>
            </a:r>
            <a:r>
              <a:rPr sz="3725" b="1" spc="-71" dirty="0">
                <a:solidFill>
                  <a:srgbClr val="006600"/>
                </a:solidFill>
                <a:latin typeface="Arial"/>
                <a:cs typeface="Arial"/>
              </a:rPr>
              <a:t>m</a:t>
            </a:r>
            <a:r>
              <a:rPr sz="3725" b="1" spc="-40" dirty="0">
                <a:solidFill>
                  <a:srgbClr val="006600"/>
                </a:solidFill>
                <a:latin typeface="Arial"/>
                <a:cs typeface="Arial"/>
              </a:rPr>
              <a:t>p</a:t>
            </a:r>
            <a:r>
              <a:rPr sz="3725" b="1" spc="-20" dirty="0">
                <a:solidFill>
                  <a:srgbClr val="006600"/>
                </a:solidFill>
                <a:latin typeface="Arial"/>
                <a:cs typeface="Arial"/>
              </a:rPr>
              <a:t>l</a:t>
            </a:r>
            <a:r>
              <a:rPr sz="3725" b="1" spc="-30" dirty="0">
                <a:solidFill>
                  <a:srgbClr val="006600"/>
                </a:solidFill>
                <a:latin typeface="Arial"/>
                <a:cs typeface="Arial"/>
              </a:rPr>
              <a:t>e</a:t>
            </a:r>
            <a:r>
              <a:rPr sz="3725" b="1" spc="-52" dirty="0">
                <a:solidFill>
                  <a:srgbClr val="006600"/>
                </a:solidFill>
                <a:latin typeface="Arial"/>
                <a:cs typeface="Arial"/>
              </a:rPr>
              <a:t>O</a:t>
            </a:r>
            <a:r>
              <a:rPr sz="3725" b="1" spc="-61" dirty="0">
                <a:solidFill>
                  <a:srgbClr val="006600"/>
                </a:solidFill>
                <a:latin typeface="Arial"/>
                <a:cs typeface="Arial"/>
              </a:rPr>
              <a:t>C</a:t>
            </a:r>
            <a:r>
              <a:rPr sz="3725" b="1" dirty="0">
                <a:solidFill>
                  <a:srgbClr val="006600"/>
                </a:solidFill>
                <a:latin typeface="Arial"/>
                <a:cs typeface="Arial"/>
              </a:rPr>
              <a:t>R</a:t>
            </a:r>
            <a:endParaRPr sz="3725">
              <a:latin typeface="Arial"/>
              <a:cs typeface="Arial"/>
            </a:endParaRPr>
          </a:p>
        </p:txBody>
      </p:sp>
      <p:sp>
        <p:nvSpPr>
          <p:cNvPr id="6" name="object 6"/>
          <p:cNvSpPr txBox="1"/>
          <p:nvPr/>
        </p:nvSpPr>
        <p:spPr>
          <a:xfrm>
            <a:off x="5824079" y="1453142"/>
            <a:ext cx="1650788" cy="499357"/>
          </a:xfrm>
          <a:prstGeom prst="rect">
            <a:avLst/>
          </a:prstGeom>
        </p:spPr>
        <p:txBody>
          <a:bodyPr wrap="square" lIns="0" tIns="0" rIns="0" bIns="0" rtlCol="0">
            <a:noAutofit/>
          </a:bodyPr>
          <a:lstStyle/>
          <a:p>
            <a:pPr marL="13141">
              <a:lnSpc>
                <a:spcPts val="3910"/>
              </a:lnSpc>
              <a:spcBef>
                <a:spcPts val="196"/>
              </a:spcBef>
            </a:pPr>
            <a:r>
              <a:rPr sz="3725" b="1" spc="-52" dirty="0">
                <a:solidFill>
                  <a:srgbClr val="006600"/>
                </a:solidFill>
                <a:latin typeface="Arial"/>
                <a:cs typeface="Arial"/>
              </a:rPr>
              <a:t>E</a:t>
            </a:r>
            <a:r>
              <a:rPr sz="3725" b="1" spc="-40" dirty="0">
                <a:solidFill>
                  <a:srgbClr val="006600"/>
                </a:solidFill>
                <a:latin typeface="Arial"/>
                <a:cs typeface="Arial"/>
              </a:rPr>
              <a:t>ng</a:t>
            </a:r>
            <a:r>
              <a:rPr sz="3725" b="1" spc="-9" dirty="0">
                <a:solidFill>
                  <a:srgbClr val="006600"/>
                </a:solidFill>
                <a:latin typeface="Arial"/>
                <a:cs typeface="Arial"/>
              </a:rPr>
              <a:t>i</a:t>
            </a:r>
            <a:r>
              <a:rPr sz="3725" b="1" spc="-40" dirty="0">
                <a:solidFill>
                  <a:srgbClr val="006600"/>
                </a:solidFill>
                <a:latin typeface="Arial"/>
                <a:cs typeface="Arial"/>
              </a:rPr>
              <a:t>n</a:t>
            </a:r>
            <a:r>
              <a:rPr sz="3725" b="1" dirty="0">
                <a:solidFill>
                  <a:srgbClr val="006600"/>
                </a:solidFill>
                <a:latin typeface="Arial"/>
                <a:cs typeface="Arial"/>
              </a:rPr>
              <a:t>e</a:t>
            </a:r>
            <a:endParaRPr sz="3725">
              <a:latin typeface="Arial"/>
              <a:cs typeface="Arial"/>
            </a:endParaRPr>
          </a:p>
        </p:txBody>
      </p:sp>
      <p:sp>
        <p:nvSpPr>
          <p:cNvPr id="5" name="object 5"/>
          <p:cNvSpPr txBox="1"/>
          <p:nvPr/>
        </p:nvSpPr>
        <p:spPr>
          <a:xfrm>
            <a:off x="7502181" y="1453142"/>
            <a:ext cx="1135661"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2</a:t>
            </a:r>
            <a:r>
              <a:rPr sz="3725" b="1" spc="-40" dirty="0">
                <a:solidFill>
                  <a:srgbClr val="006600"/>
                </a:solidFill>
                <a:latin typeface="Arial"/>
                <a:cs typeface="Arial"/>
              </a:rPr>
              <a:t>0</a:t>
            </a:r>
            <a:r>
              <a:rPr sz="3725" b="1" spc="-30" dirty="0">
                <a:solidFill>
                  <a:srgbClr val="006600"/>
                </a:solidFill>
                <a:latin typeface="Arial"/>
                <a:cs typeface="Arial"/>
              </a:rPr>
              <a:t>0</a:t>
            </a:r>
            <a:r>
              <a:rPr sz="3725" b="1" dirty="0">
                <a:solidFill>
                  <a:srgbClr val="006600"/>
                </a:solidFill>
                <a:latin typeface="Arial"/>
                <a:cs typeface="Arial"/>
              </a:rPr>
              <a:t>2</a:t>
            </a:r>
            <a:endParaRPr sz="3725">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3</a:t>
            </a:r>
            <a:r>
              <a:rPr sz="2690" b="1" dirty="0">
                <a:solidFill>
                  <a:srgbClr val="99CC00"/>
                </a:solidFill>
                <a:latin typeface="Arial"/>
                <a:cs typeface="Arial"/>
              </a:rPr>
              <a:t>9</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375021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7" name="object 17"/>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8" name="object 18"/>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9" name="object 19"/>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2" name="object 22"/>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3" name="object 23"/>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4021137" y="2626254"/>
            <a:ext cx="4809596" cy="630767"/>
          </a:xfrm>
          <a:prstGeom prst="rect">
            <a:avLst/>
          </a:prstGeom>
          <a:blipFill>
            <a:blip r:embed="rId2" cstate="print"/>
            <a:stretch>
              <a:fillRect/>
            </a:stretch>
          </a:blipFill>
        </p:spPr>
        <p:txBody>
          <a:bodyPr wrap="square" lIns="0" tIns="0" rIns="0" bIns="0" rtlCol="0">
            <a:noAutofit/>
          </a:bodyPr>
          <a:lstStyle/>
          <a:p>
            <a:endParaRPr sz="1862"/>
          </a:p>
        </p:txBody>
      </p:sp>
      <p:sp>
        <p:nvSpPr>
          <p:cNvPr id="14" name="object 14"/>
          <p:cNvSpPr/>
          <p:nvPr/>
        </p:nvSpPr>
        <p:spPr>
          <a:xfrm>
            <a:off x="3863446" y="4196600"/>
            <a:ext cx="5203825" cy="716183"/>
          </a:xfrm>
          <a:prstGeom prst="rect">
            <a:avLst/>
          </a:prstGeom>
          <a:blipFill>
            <a:blip r:embed="rId3" cstate="print"/>
            <a:stretch>
              <a:fillRect/>
            </a:stretch>
          </a:blipFill>
        </p:spPr>
        <p:txBody>
          <a:bodyPr wrap="square" lIns="0" tIns="0" rIns="0" bIns="0" rtlCol="0">
            <a:noAutofit/>
          </a:bodyPr>
          <a:lstStyle/>
          <a:p>
            <a:endParaRPr sz="1862"/>
          </a:p>
        </p:txBody>
      </p:sp>
      <p:sp>
        <p:nvSpPr>
          <p:cNvPr id="13" name="object 13"/>
          <p:cNvSpPr/>
          <p:nvPr/>
        </p:nvSpPr>
        <p:spPr>
          <a:xfrm>
            <a:off x="3863446" y="5774831"/>
            <a:ext cx="5124979" cy="714869"/>
          </a:xfrm>
          <a:prstGeom prst="rect">
            <a:avLst/>
          </a:prstGeom>
          <a:blipFill>
            <a:blip r:embed="rId4" cstate="print"/>
            <a:stretch>
              <a:fillRect/>
            </a:stretch>
          </a:blipFill>
        </p:spPr>
        <p:txBody>
          <a:bodyPr wrap="square" lIns="0" tIns="0" rIns="0" bIns="0" rtlCol="0">
            <a:noAutofit/>
          </a:bodyPr>
          <a:lstStyle/>
          <a:p>
            <a:endParaRPr sz="1862"/>
          </a:p>
        </p:txBody>
      </p:sp>
      <p:sp>
        <p:nvSpPr>
          <p:cNvPr id="12" name="object 12"/>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1" name="object 11"/>
          <p:cNvSpPr txBox="1"/>
          <p:nvPr/>
        </p:nvSpPr>
        <p:spPr>
          <a:xfrm>
            <a:off x="943522" y="1453142"/>
            <a:ext cx="1779569"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A</a:t>
            </a:r>
            <a:r>
              <a:rPr sz="3725" b="1" spc="-20" dirty="0">
                <a:solidFill>
                  <a:srgbClr val="006600"/>
                </a:solidFill>
                <a:latin typeface="Arial"/>
                <a:cs typeface="Arial"/>
              </a:rPr>
              <a:t>t</a:t>
            </a:r>
            <a:r>
              <a:rPr sz="3725" b="1" spc="-30" dirty="0">
                <a:solidFill>
                  <a:srgbClr val="006600"/>
                </a:solidFill>
                <a:latin typeface="Arial"/>
                <a:cs typeface="Arial"/>
              </a:rPr>
              <a:t>tack</a:t>
            </a:r>
            <a:r>
              <a:rPr sz="3725" b="1" dirty="0">
                <a:solidFill>
                  <a:srgbClr val="006600"/>
                </a:solidFill>
                <a:latin typeface="Arial"/>
                <a:cs typeface="Arial"/>
              </a:rPr>
              <a:t>s</a:t>
            </a:r>
            <a:endParaRPr sz="3725">
              <a:latin typeface="Arial"/>
              <a:cs typeface="Arial"/>
            </a:endParaRPr>
          </a:p>
        </p:txBody>
      </p:sp>
      <p:sp>
        <p:nvSpPr>
          <p:cNvPr id="10" name="object 10"/>
          <p:cNvSpPr txBox="1"/>
          <p:nvPr/>
        </p:nvSpPr>
        <p:spPr>
          <a:xfrm>
            <a:off x="2750404" y="1453142"/>
            <a:ext cx="360344" cy="499357"/>
          </a:xfrm>
          <a:prstGeom prst="rect">
            <a:avLst/>
          </a:prstGeom>
        </p:spPr>
        <p:txBody>
          <a:bodyPr wrap="square" lIns="0" tIns="0" rIns="0" bIns="0" rtlCol="0">
            <a:noAutofit/>
          </a:bodyPr>
          <a:lstStyle/>
          <a:p>
            <a:pPr marL="13141">
              <a:lnSpc>
                <a:spcPts val="3910"/>
              </a:lnSpc>
              <a:spcBef>
                <a:spcPts val="196"/>
              </a:spcBef>
            </a:pPr>
            <a:r>
              <a:rPr sz="3725" b="1" dirty="0">
                <a:solidFill>
                  <a:srgbClr val="006600"/>
                </a:solidFill>
                <a:latin typeface="Arial"/>
                <a:cs typeface="Arial"/>
              </a:rPr>
              <a:t>–</a:t>
            </a:r>
            <a:endParaRPr sz="3725">
              <a:latin typeface="Arial"/>
              <a:cs typeface="Arial"/>
            </a:endParaRPr>
          </a:p>
        </p:txBody>
      </p:sp>
      <p:sp>
        <p:nvSpPr>
          <p:cNvPr id="9" name="object 9"/>
          <p:cNvSpPr txBox="1"/>
          <p:nvPr/>
        </p:nvSpPr>
        <p:spPr>
          <a:xfrm>
            <a:off x="3143320" y="1453142"/>
            <a:ext cx="1859318"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Ja</a:t>
            </a:r>
            <a:r>
              <a:rPr sz="3725" b="1" spc="-40" dirty="0">
                <a:solidFill>
                  <a:srgbClr val="006600"/>
                </a:solidFill>
                <a:latin typeface="Arial"/>
                <a:cs typeface="Arial"/>
              </a:rPr>
              <a:t>n</a:t>
            </a:r>
            <a:r>
              <a:rPr sz="3725" b="1" spc="-20" dirty="0">
                <a:solidFill>
                  <a:srgbClr val="006600"/>
                </a:solidFill>
                <a:latin typeface="Arial"/>
                <a:cs typeface="Arial"/>
              </a:rPr>
              <a:t>/</a:t>
            </a:r>
            <a:r>
              <a:rPr sz="3725" b="1" spc="-40" dirty="0">
                <a:solidFill>
                  <a:srgbClr val="006600"/>
                </a:solidFill>
                <a:latin typeface="Arial"/>
                <a:cs typeface="Arial"/>
              </a:rPr>
              <a:t>F</a:t>
            </a:r>
            <a:r>
              <a:rPr sz="3725" b="1" spc="-30" dirty="0">
                <a:solidFill>
                  <a:srgbClr val="006600"/>
                </a:solidFill>
                <a:latin typeface="Arial"/>
                <a:cs typeface="Arial"/>
              </a:rPr>
              <a:t>e</a:t>
            </a:r>
            <a:r>
              <a:rPr sz="3725" b="1" dirty="0">
                <a:solidFill>
                  <a:srgbClr val="006600"/>
                </a:solidFill>
                <a:latin typeface="Arial"/>
                <a:cs typeface="Arial"/>
              </a:rPr>
              <a:t>b</a:t>
            </a:r>
            <a:endParaRPr sz="3725">
              <a:latin typeface="Arial"/>
              <a:cs typeface="Arial"/>
            </a:endParaRPr>
          </a:p>
        </p:txBody>
      </p:sp>
      <p:sp>
        <p:nvSpPr>
          <p:cNvPr id="8" name="object 8"/>
          <p:cNvSpPr txBox="1"/>
          <p:nvPr/>
        </p:nvSpPr>
        <p:spPr>
          <a:xfrm>
            <a:off x="5029050" y="1453142"/>
            <a:ext cx="1135661"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20</a:t>
            </a:r>
            <a:r>
              <a:rPr sz="3725" b="1" spc="-40" dirty="0">
                <a:solidFill>
                  <a:srgbClr val="006600"/>
                </a:solidFill>
                <a:latin typeface="Arial"/>
                <a:cs typeface="Arial"/>
              </a:rPr>
              <a:t>0</a:t>
            </a:r>
            <a:r>
              <a:rPr sz="3725" b="1" dirty="0">
                <a:solidFill>
                  <a:srgbClr val="006600"/>
                </a:solidFill>
                <a:latin typeface="Arial"/>
                <a:cs typeface="Arial"/>
              </a:rPr>
              <a:t>8</a:t>
            </a:r>
            <a:endParaRPr sz="3725">
              <a:latin typeface="Arial"/>
              <a:cs typeface="Arial"/>
            </a:endParaRPr>
          </a:p>
        </p:txBody>
      </p:sp>
      <p:sp>
        <p:nvSpPr>
          <p:cNvPr id="7" name="object 7"/>
          <p:cNvSpPr txBox="1"/>
          <p:nvPr/>
        </p:nvSpPr>
        <p:spPr>
          <a:xfrm>
            <a:off x="1184001" y="2617203"/>
            <a:ext cx="1466597" cy="720166"/>
          </a:xfrm>
          <a:prstGeom prst="rect">
            <a:avLst/>
          </a:prstGeom>
        </p:spPr>
        <p:txBody>
          <a:bodyPr wrap="square" lIns="0" tIns="0" rIns="0" bIns="0" rtlCol="0">
            <a:noAutofit/>
          </a:bodyPr>
          <a:lstStyle/>
          <a:p>
            <a:pPr marL="13141" marR="35479">
              <a:lnSpc>
                <a:spcPts val="3063"/>
              </a:lnSpc>
              <a:spcBef>
                <a:spcPts val="153"/>
              </a:spcBef>
            </a:pPr>
            <a:r>
              <a:rPr sz="2897" spc="-9" dirty="0">
                <a:latin typeface="Arial"/>
                <a:cs typeface="Arial"/>
              </a:rPr>
              <a:t>G</a:t>
            </a:r>
            <a:r>
              <a:rPr sz="2897" spc="4" dirty="0">
                <a:latin typeface="Arial"/>
                <a:cs typeface="Arial"/>
              </a:rPr>
              <a:t>oog</a:t>
            </a:r>
            <a:r>
              <a:rPr sz="2897" spc="9" dirty="0">
                <a:latin typeface="Arial"/>
                <a:cs typeface="Arial"/>
              </a:rPr>
              <a:t>l</a:t>
            </a:r>
            <a:r>
              <a:rPr sz="2897" dirty="0">
                <a:latin typeface="Arial"/>
                <a:cs typeface="Arial"/>
              </a:rPr>
              <a:t>e</a:t>
            </a:r>
            <a:endParaRPr sz="2897">
              <a:latin typeface="Arial"/>
              <a:cs typeface="Arial"/>
            </a:endParaRPr>
          </a:p>
          <a:p>
            <a:pPr marL="13141">
              <a:lnSpc>
                <a:spcPct val="95825"/>
              </a:lnSpc>
              <a:spcBef>
                <a:spcPts val="245"/>
              </a:spcBef>
            </a:pPr>
            <a:r>
              <a:rPr sz="1862" dirty="0">
                <a:latin typeface="Arial"/>
                <a:cs typeface="Arial"/>
              </a:rPr>
              <a:t>(Jan </a:t>
            </a:r>
            <a:r>
              <a:rPr sz="1862" spc="-9" dirty="0">
                <a:latin typeface="Arial"/>
                <a:cs typeface="Arial"/>
              </a:rPr>
              <a:t>1</a:t>
            </a:r>
            <a:r>
              <a:rPr sz="1862" dirty="0">
                <a:latin typeface="Arial"/>
                <a:cs typeface="Arial"/>
              </a:rPr>
              <a:t>7) 20%</a:t>
            </a:r>
            <a:endParaRPr sz="1862">
              <a:latin typeface="Arial"/>
              <a:cs typeface="Arial"/>
            </a:endParaRPr>
          </a:p>
        </p:txBody>
      </p:sp>
      <p:sp>
        <p:nvSpPr>
          <p:cNvPr id="6" name="object 6"/>
          <p:cNvSpPr txBox="1"/>
          <p:nvPr/>
        </p:nvSpPr>
        <p:spPr>
          <a:xfrm>
            <a:off x="1184002" y="4090306"/>
            <a:ext cx="1703134" cy="720166"/>
          </a:xfrm>
          <a:prstGeom prst="rect">
            <a:avLst/>
          </a:prstGeom>
        </p:spPr>
        <p:txBody>
          <a:bodyPr wrap="square" lIns="0" tIns="0" rIns="0" bIns="0" rtlCol="0">
            <a:noAutofit/>
          </a:bodyPr>
          <a:lstStyle/>
          <a:p>
            <a:pPr marL="13141" marR="35479">
              <a:lnSpc>
                <a:spcPts val="3063"/>
              </a:lnSpc>
              <a:spcBef>
                <a:spcPts val="153"/>
              </a:spcBef>
            </a:pPr>
            <a:r>
              <a:rPr sz="2897" dirty="0">
                <a:latin typeface="Arial"/>
                <a:cs typeface="Arial"/>
              </a:rPr>
              <a:t>H</a:t>
            </a:r>
            <a:r>
              <a:rPr sz="2897" spc="4" dirty="0">
                <a:latin typeface="Arial"/>
                <a:cs typeface="Arial"/>
              </a:rPr>
              <a:t>o</a:t>
            </a:r>
            <a:r>
              <a:rPr sz="2897" dirty="0">
                <a:latin typeface="Arial"/>
                <a:cs typeface="Arial"/>
              </a:rPr>
              <a:t>t</a:t>
            </a:r>
            <a:r>
              <a:rPr sz="2897" spc="-9" dirty="0">
                <a:latin typeface="Arial"/>
                <a:cs typeface="Arial"/>
              </a:rPr>
              <a:t>m</a:t>
            </a:r>
            <a:r>
              <a:rPr sz="2897" spc="4" dirty="0">
                <a:latin typeface="Arial"/>
                <a:cs typeface="Arial"/>
              </a:rPr>
              <a:t>a</a:t>
            </a:r>
            <a:r>
              <a:rPr sz="2897" spc="9" dirty="0">
                <a:latin typeface="Arial"/>
                <a:cs typeface="Arial"/>
              </a:rPr>
              <a:t>i</a:t>
            </a:r>
            <a:r>
              <a:rPr sz="2897" dirty="0">
                <a:latin typeface="Arial"/>
                <a:cs typeface="Arial"/>
              </a:rPr>
              <a:t>l</a:t>
            </a:r>
            <a:endParaRPr sz="2897">
              <a:latin typeface="Arial"/>
              <a:cs typeface="Arial"/>
            </a:endParaRPr>
          </a:p>
          <a:p>
            <a:pPr marL="13141">
              <a:lnSpc>
                <a:spcPct val="95825"/>
              </a:lnSpc>
              <a:spcBef>
                <a:spcPts val="245"/>
              </a:spcBef>
            </a:pPr>
            <a:r>
              <a:rPr sz="1862" dirty="0">
                <a:latin typeface="Arial"/>
                <a:cs typeface="Arial"/>
              </a:rPr>
              <a:t>(Feb 6) 3</a:t>
            </a:r>
            <a:r>
              <a:rPr sz="1862" spc="-9" dirty="0">
                <a:latin typeface="Arial"/>
                <a:cs typeface="Arial"/>
              </a:rPr>
              <a:t>0</a:t>
            </a:r>
            <a:r>
              <a:rPr sz="1862" dirty="0">
                <a:latin typeface="Arial"/>
                <a:cs typeface="Arial"/>
              </a:rPr>
              <a:t>-35%</a:t>
            </a:r>
            <a:endParaRPr sz="1862">
              <a:latin typeface="Arial"/>
              <a:cs typeface="Arial"/>
            </a:endParaRPr>
          </a:p>
        </p:txBody>
      </p:sp>
      <p:sp>
        <p:nvSpPr>
          <p:cNvPr id="5" name="object 5"/>
          <p:cNvSpPr txBox="1"/>
          <p:nvPr/>
        </p:nvSpPr>
        <p:spPr>
          <a:xfrm>
            <a:off x="1184001" y="5563409"/>
            <a:ext cx="1833230" cy="720166"/>
          </a:xfrm>
          <a:prstGeom prst="rect">
            <a:avLst/>
          </a:prstGeom>
        </p:spPr>
        <p:txBody>
          <a:bodyPr wrap="square" lIns="0" tIns="0" rIns="0" bIns="0" rtlCol="0">
            <a:noAutofit/>
          </a:bodyPr>
          <a:lstStyle/>
          <a:p>
            <a:pPr marL="13141" marR="35479">
              <a:lnSpc>
                <a:spcPts val="3063"/>
              </a:lnSpc>
              <a:spcBef>
                <a:spcPts val="153"/>
              </a:spcBef>
            </a:pPr>
            <a:r>
              <a:rPr sz="2897" spc="-9" dirty="0">
                <a:latin typeface="Arial"/>
                <a:cs typeface="Arial"/>
              </a:rPr>
              <a:t>Y</a:t>
            </a:r>
            <a:r>
              <a:rPr sz="2897" spc="4" dirty="0">
                <a:latin typeface="Arial"/>
                <a:cs typeface="Arial"/>
              </a:rPr>
              <a:t>aho</a:t>
            </a:r>
            <a:r>
              <a:rPr sz="2897" dirty="0">
                <a:latin typeface="Arial"/>
                <a:cs typeface="Arial"/>
              </a:rPr>
              <a:t>o</a:t>
            </a:r>
            <a:endParaRPr sz="2897">
              <a:latin typeface="Arial"/>
              <a:cs typeface="Arial"/>
            </a:endParaRPr>
          </a:p>
          <a:p>
            <a:pPr marL="13141">
              <a:lnSpc>
                <a:spcPct val="95825"/>
              </a:lnSpc>
              <a:spcBef>
                <a:spcPts val="245"/>
              </a:spcBef>
            </a:pPr>
            <a:r>
              <a:rPr sz="1862" dirty="0">
                <a:latin typeface="Arial"/>
                <a:cs typeface="Arial"/>
              </a:rPr>
              <a:t>(Feb 2</a:t>
            </a:r>
            <a:r>
              <a:rPr sz="1862" spc="-9" dirty="0">
                <a:latin typeface="Arial"/>
                <a:cs typeface="Arial"/>
              </a:rPr>
              <a:t>2</a:t>
            </a:r>
            <a:r>
              <a:rPr sz="1862" dirty="0">
                <a:latin typeface="Arial"/>
                <a:cs typeface="Arial"/>
              </a:rPr>
              <a:t>)</a:t>
            </a:r>
            <a:r>
              <a:rPr sz="1862" spc="9" dirty="0">
                <a:latin typeface="Arial"/>
                <a:cs typeface="Arial"/>
              </a:rPr>
              <a:t> </a:t>
            </a:r>
            <a:r>
              <a:rPr sz="1862" spc="-9" dirty="0">
                <a:latin typeface="Arial"/>
                <a:cs typeface="Arial"/>
              </a:rPr>
              <a:t>3</a:t>
            </a:r>
            <a:r>
              <a:rPr sz="1862" dirty="0">
                <a:latin typeface="Arial"/>
                <a:cs typeface="Arial"/>
              </a:rPr>
              <a:t>0-3</a:t>
            </a:r>
            <a:r>
              <a:rPr sz="1862" spc="-9" dirty="0">
                <a:latin typeface="Arial"/>
                <a:cs typeface="Arial"/>
              </a:rPr>
              <a:t>5</a:t>
            </a:r>
            <a:r>
              <a:rPr sz="1862" dirty="0">
                <a:latin typeface="Arial"/>
                <a:cs typeface="Arial"/>
              </a:rPr>
              <a:t>%</a:t>
            </a:r>
            <a:endParaRPr sz="1862">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4</a:t>
            </a:r>
            <a:r>
              <a:rPr sz="2690" b="1" dirty="0">
                <a:solidFill>
                  <a:srgbClr val="99CC00"/>
                </a:solidFill>
                <a:latin typeface="Arial"/>
                <a:cs typeface="Arial"/>
              </a:rPr>
              <a:t>0</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7052350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0" name="object 10"/>
          <p:cNvSpPr/>
          <p:nvPr/>
        </p:nvSpPr>
        <p:spPr>
          <a:xfrm>
            <a:off x="2917296" y="4203171"/>
            <a:ext cx="3901554" cy="2763546"/>
          </a:xfrm>
          <a:prstGeom prst="rect">
            <a:avLst/>
          </a:prstGeom>
          <a:blipFill>
            <a:blip r:embed="rId2" cstate="print"/>
            <a:stretch>
              <a:fillRect/>
            </a:stretch>
          </a:blipFill>
        </p:spPr>
        <p:txBody>
          <a:bodyPr wrap="square" lIns="0" tIns="0" rIns="0" bIns="0" rtlCol="0">
            <a:noAutofit/>
          </a:bodyPr>
          <a:lstStyle/>
          <a:p>
            <a:endParaRPr sz="1862"/>
          </a:p>
        </p:txBody>
      </p:sp>
      <p:sp>
        <p:nvSpPr>
          <p:cNvPr id="9" name="object 9"/>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8" name="object 8"/>
          <p:cNvSpPr txBox="1"/>
          <p:nvPr/>
        </p:nvSpPr>
        <p:spPr>
          <a:xfrm>
            <a:off x="943522" y="1453142"/>
            <a:ext cx="4133117"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A</a:t>
            </a:r>
            <a:r>
              <a:rPr sz="3725" b="1" spc="-20" dirty="0">
                <a:solidFill>
                  <a:srgbClr val="006600"/>
                </a:solidFill>
                <a:latin typeface="Arial"/>
                <a:cs typeface="Arial"/>
              </a:rPr>
              <a:t>t</a:t>
            </a:r>
            <a:r>
              <a:rPr sz="3725" b="1" spc="-30" dirty="0">
                <a:solidFill>
                  <a:srgbClr val="006600"/>
                </a:solidFill>
                <a:latin typeface="Arial"/>
                <a:cs typeface="Arial"/>
              </a:rPr>
              <a:t>tack</a:t>
            </a:r>
            <a:r>
              <a:rPr sz="3725" b="1" dirty="0">
                <a:solidFill>
                  <a:srgbClr val="006600"/>
                </a:solidFill>
                <a:latin typeface="Arial"/>
                <a:cs typeface="Arial"/>
              </a:rPr>
              <a:t>s</a:t>
            </a:r>
            <a:r>
              <a:rPr sz="3725" b="1" spc="-51" dirty="0">
                <a:solidFill>
                  <a:srgbClr val="006600"/>
                </a:solidFill>
                <a:latin typeface="Arial"/>
                <a:cs typeface="Arial"/>
              </a:rPr>
              <a:t> </a:t>
            </a:r>
            <a:r>
              <a:rPr sz="3725" b="1" dirty="0">
                <a:solidFill>
                  <a:srgbClr val="006600"/>
                </a:solidFill>
                <a:latin typeface="Arial"/>
                <a:cs typeface="Arial"/>
              </a:rPr>
              <a:t>– </a:t>
            </a:r>
            <a:r>
              <a:rPr sz="3725" b="1" spc="-52" dirty="0">
                <a:solidFill>
                  <a:srgbClr val="006600"/>
                </a:solidFill>
                <a:latin typeface="Arial"/>
                <a:cs typeface="Arial"/>
              </a:rPr>
              <a:t>P</a:t>
            </a:r>
            <a:r>
              <a:rPr sz="3725" b="1" spc="-30" dirty="0">
                <a:solidFill>
                  <a:srgbClr val="006600"/>
                </a:solidFill>
                <a:latin typeface="Arial"/>
                <a:cs typeface="Arial"/>
              </a:rPr>
              <a:t>r</a:t>
            </a:r>
            <a:r>
              <a:rPr sz="3725" b="1" spc="-40" dirty="0">
                <a:solidFill>
                  <a:srgbClr val="006600"/>
                </a:solidFill>
                <a:latin typeface="Arial"/>
                <a:cs typeface="Arial"/>
              </a:rPr>
              <a:t>o</a:t>
            </a:r>
            <a:r>
              <a:rPr sz="3725" b="1" spc="-20" dirty="0">
                <a:solidFill>
                  <a:srgbClr val="006600"/>
                </a:solidFill>
                <a:latin typeface="Arial"/>
                <a:cs typeface="Arial"/>
              </a:rPr>
              <a:t>j</a:t>
            </a:r>
            <a:r>
              <a:rPr sz="3725" b="1" spc="-30" dirty="0">
                <a:solidFill>
                  <a:srgbClr val="006600"/>
                </a:solidFill>
                <a:latin typeface="Arial"/>
                <a:cs typeface="Arial"/>
              </a:rPr>
              <a:t>ect</a:t>
            </a:r>
            <a:r>
              <a:rPr sz="3725" b="1" dirty="0">
                <a:solidFill>
                  <a:srgbClr val="006600"/>
                </a:solidFill>
                <a:latin typeface="Arial"/>
                <a:cs typeface="Arial"/>
              </a:rPr>
              <a:t>s</a:t>
            </a:r>
            <a:endParaRPr sz="3725">
              <a:latin typeface="Arial"/>
              <a:cs typeface="Arial"/>
            </a:endParaRPr>
          </a:p>
        </p:txBody>
      </p:sp>
      <p:sp>
        <p:nvSpPr>
          <p:cNvPr id="7" name="object 7"/>
          <p:cNvSpPr txBox="1"/>
          <p:nvPr/>
        </p:nvSpPr>
        <p:spPr>
          <a:xfrm>
            <a:off x="946150" y="2617203"/>
            <a:ext cx="6177299"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S</a:t>
            </a:r>
            <a:r>
              <a:rPr sz="2897" spc="4" dirty="0">
                <a:latin typeface="Arial"/>
                <a:cs typeface="Arial"/>
              </a:rPr>
              <a:t>e</a:t>
            </a:r>
            <a:r>
              <a:rPr sz="2897" dirty="0">
                <a:latin typeface="Arial"/>
                <a:cs typeface="Arial"/>
              </a:rPr>
              <a:t>v</a:t>
            </a:r>
            <a:r>
              <a:rPr sz="2897" spc="4" dirty="0">
                <a:latin typeface="Arial"/>
                <a:cs typeface="Arial"/>
              </a:rPr>
              <a:t>e</a:t>
            </a:r>
            <a:r>
              <a:rPr sz="2897" spc="9" dirty="0">
                <a:latin typeface="Arial"/>
                <a:cs typeface="Arial"/>
              </a:rPr>
              <a:t>r</a:t>
            </a:r>
            <a:r>
              <a:rPr sz="2897" spc="4" dirty="0">
                <a:latin typeface="Arial"/>
                <a:cs typeface="Arial"/>
              </a:rPr>
              <a:t>a</a:t>
            </a:r>
            <a:r>
              <a:rPr sz="2897" dirty="0">
                <a:latin typeface="Arial"/>
                <a:cs typeface="Arial"/>
              </a:rPr>
              <a:t>l </a:t>
            </a:r>
            <a:r>
              <a:rPr sz="2897" spc="4" dirty="0">
                <a:latin typeface="Arial"/>
                <a:cs typeface="Arial"/>
              </a:rPr>
              <a:t>b</a:t>
            </a:r>
            <a:r>
              <a:rPr sz="2897" spc="9" dirty="0">
                <a:latin typeface="Arial"/>
                <a:cs typeface="Arial"/>
              </a:rPr>
              <a:t>r</a:t>
            </a:r>
            <a:r>
              <a:rPr sz="2897" spc="4" dirty="0">
                <a:latin typeface="Arial"/>
                <a:cs typeface="Arial"/>
              </a:rPr>
              <a:t>o</a:t>
            </a:r>
            <a:r>
              <a:rPr sz="2897" dirty="0">
                <a:latin typeface="Arial"/>
                <a:cs typeface="Arial"/>
              </a:rPr>
              <a:t>k</a:t>
            </a:r>
            <a:r>
              <a:rPr sz="2897" spc="9" dirty="0">
                <a:latin typeface="Arial"/>
                <a:cs typeface="Arial"/>
              </a:rPr>
              <a:t>i</a:t>
            </a:r>
            <a:r>
              <a:rPr sz="2897" spc="4" dirty="0">
                <a:latin typeface="Arial"/>
                <a:cs typeface="Arial"/>
              </a:rPr>
              <a:t>n</a:t>
            </a:r>
            <a:r>
              <a:rPr sz="2897" dirty="0">
                <a:latin typeface="Arial"/>
                <a:cs typeface="Arial"/>
              </a:rPr>
              <a:t>g </a:t>
            </a:r>
            <a:r>
              <a:rPr sz="2897" spc="-9" dirty="0">
                <a:latin typeface="Arial"/>
                <a:cs typeface="Arial"/>
              </a:rPr>
              <a:t>CAP</a:t>
            </a:r>
            <a:r>
              <a:rPr sz="2897" dirty="0">
                <a:latin typeface="Arial"/>
                <a:cs typeface="Arial"/>
              </a:rPr>
              <a:t>T</a:t>
            </a:r>
            <a:r>
              <a:rPr sz="2897" spc="-9" dirty="0">
                <a:latin typeface="Arial"/>
                <a:cs typeface="Arial"/>
              </a:rPr>
              <a:t>C</a:t>
            </a:r>
            <a:r>
              <a:rPr sz="2897" dirty="0">
                <a:latin typeface="Arial"/>
                <a:cs typeface="Arial"/>
              </a:rPr>
              <a:t>H</a:t>
            </a:r>
            <a:r>
              <a:rPr sz="2897" spc="-9" dirty="0">
                <a:latin typeface="Arial"/>
                <a:cs typeface="Arial"/>
              </a:rPr>
              <a:t>A</a:t>
            </a:r>
            <a:r>
              <a:rPr sz="2897" dirty="0">
                <a:latin typeface="Arial"/>
                <a:cs typeface="Arial"/>
              </a:rPr>
              <a:t>s </a:t>
            </a:r>
            <a:r>
              <a:rPr sz="2897" spc="4" dirty="0">
                <a:latin typeface="Arial"/>
                <a:cs typeface="Arial"/>
              </a:rPr>
              <a:t>p</a:t>
            </a:r>
            <a:r>
              <a:rPr sz="2897" spc="9" dirty="0">
                <a:latin typeface="Arial"/>
                <a:cs typeface="Arial"/>
              </a:rPr>
              <a:t>r</a:t>
            </a:r>
            <a:r>
              <a:rPr sz="2897" spc="4" dirty="0">
                <a:latin typeface="Arial"/>
                <a:cs typeface="Arial"/>
              </a:rPr>
              <a:t>o</a:t>
            </a:r>
            <a:r>
              <a:rPr sz="2897" dirty="0">
                <a:latin typeface="Arial"/>
                <a:cs typeface="Arial"/>
              </a:rPr>
              <a:t>j</a:t>
            </a:r>
            <a:r>
              <a:rPr sz="2897" spc="4" dirty="0">
                <a:latin typeface="Arial"/>
                <a:cs typeface="Arial"/>
              </a:rPr>
              <a:t>e</a:t>
            </a:r>
            <a:r>
              <a:rPr sz="2897" spc="9" dirty="0">
                <a:latin typeface="Arial"/>
                <a:cs typeface="Arial"/>
              </a:rPr>
              <a:t>c</a:t>
            </a:r>
            <a:r>
              <a:rPr sz="2897" dirty="0">
                <a:latin typeface="Arial"/>
                <a:cs typeface="Arial"/>
              </a:rPr>
              <a:t>ts:</a:t>
            </a:r>
            <a:endParaRPr sz="2897">
              <a:latin typeface="Arial"/>
              <a:cs typeface="Arial"/>
            </a:endParaRPr>
          </a:p>
        </p:txBody>
      </p:sp>
      <p:sp>
        <p:nvSpPr>
          <p:cNvPr id="6" name="object 6"/>
          <p:cNvSpPr txBox="1"/>
          <p:nvPr/>
        </p:nvSpPr>
        <p:spPr>
          <a:xfrm>
            <a:off x="1714897" y="3101333"/>
            <a:ext cx="4925544" cy="771374"/>
          </a:xfrm>
          <a:prstGeom prst="rect">
            <a:avLst/>
          </a:prstGeom>
        </p:spPr>
        <p:txBody>
          <a:bodyPr wrap="square" lIns="0" tIns="0" rIns="0" bIns="0" rtlCol="0">
            <a:noAutofit/>
          </a:bodyPr>
          <a:lstStyle/>
          <a:p>
            <a:pPr marL="13141">
              <a:lnSpc>
                <a:spcPts val="2644"/>
              </a:lnSpc>
              <a:spcBef>
                <a:spcPts val="131"/>
              </a:spcBef>
            </a:pPr>
            <a:r>
              <a:rPr sz="2483" spc="-35" dirty="0">
                <a:solidFill>
                  <a:srgbClr val="336600"/>
                </a:solidFill>
                <a:latin typeface="Arial"/>
                <a:cs typeface="Arial"/>
                <a:hlinkClick r:id="rId3"/>
              </a:rPr>
              <a:t>h</a:t>
            </a:r>
            <a:r>
              <a:rPr sz="2483" dirty="0">
                <a:solidFill>
                  <a:srgbClr val="336600"/>
                </a:solidFill>
                <a:latin typeface="Arial"/>
                <a:cs typeface="Arial"/>
                <a:hlinkClick r:id="rId3"/>
              </a:rPr>
              <a:t>ttp:</a:t>
            </a:r>
            <a:r>
              <a:rPr sz="2483" spc="-97" dirty="0">
                <a:solidFill>
                  <a:srgbClr val="336600"/>
                </a:solidFill>
                <a:latin typeface="Arial"/>
                <a:cs typeface="Arial"/>
                <a:hlinkClick r:id="rId3"/>
              </a:rPr>
              <a:t>/</a:t>
            </a:r>
            <a:r>
              <a:rPr sz="2483" dirty="0">
                <a:solidFill>
                  <a:srgbClr val="336600"/>
                </a:solidFill>
                <a:latin typeface="Arial"/>
                <a:cs typeface="Arial"/>
                <a:hlinkClick r:id="rId3"/>
              </a:rPr>
              <a:t>/</a:t>
            </a:r>
            <a:r>
              <a:rPr sz="2483" spc="-20" dirty="0">
                <a:solidFill>
                  <a:srgbClr val="336600"/>
                </a:solidFill>
                <a:latin typeface="Arial"/>
                <a:cs typeface="Arial"/>
                <a:hlinkClick r:id="rId3"/>
              </a:rPr>
              <a:t>l</a:t>
            </a:r>
            <a:r>
              <a:rPr sz="2483" spc="-4" dirty="0">
                <a:solidFill>
                  <a:srgbClr val="336600"/>
                </a:solidFill>
                <a:latin typeface="Arial"/>
                <a:cs typeface="Arial"/>
                <a:hlinkClick r:id="rId3"/>
              </a:rPr>
              <a:t>i</a:t>
            </a:r>
            <a:r>
              <a:rPr sz="2483" dirty="0">
                <a:solidFill>
                  <a:srgbClr val="336600"/>
                </a:solidFill>
                <a:latin typeface="Arial"/>
                <a:cs typeface="Arial"/>
                <a:hlinkClick r:id="rId3"/>
              </a:rPr>
              <a:t>b</a:t>
            </a:r>
            <a:r>
              <a:rPr sz="2483" spc="-56" dirty="0">
                <a:solidFill>
                  <a:srgbClr val="336600"/>
                </a:solidFill>
                <a:latin typeface="Arial"/>
                <a:cs typeface="Arial"/>
                <a:hlinkClick r:id="rId3"/>
              </a:rPr>
              <a:t>c</a:t>
            </a:r>
            <a:r>
              <a:rPr sz="2483" dirty="0">
                <a:solidFill>
                  <a:srgbClr val="336600"/>
                </a:solidFill>
                <a:latin typeface="Arial"/>
                <a:cs typeface="Arial"/>
                <a:hlinkClick r:id="rId3"/>
              </a:rPr>
              <a:t>ac</a:t>
            </a:r>
            <a:r>
              <a:rPr sz="2483" spc="-82" dirty="0">
                <a:solidFill>
                  <a:srgbClr val="336600"/>
                </a:solidFill>
                <a:latin typeface="Arial"/>
                <a:cs typeface="Arial"/>
                <a:hlinkClick r:id="rId3"/>
              </a:rPr>
              <a:t>a</a:t>
            </a:r>
            <a:r>
              <a:rPr sz="2483" dirty="0">
                <a:solidFill>
                  <a:srgbClr val="336600"/>
                </a:solidFill>
                <a:latin typeface="Arial"/>
                <a:cs typeface="Arial"/>
                <a:hlinkClick r:id="rId3"/>
              </a:rPr>
              <a:t>.zo</a:t>
            </a:r>
            <a:r>
              <a:rPr sz="2483" spc="-92" dirty="0">
                <a:solidFill>
                  <a:srgbClr val="336600"/>
                </a:solidFill>
                <a:latin typeface="Arial"/>
                <a:cs typeface="Arial"/>
                <a:hlinkClick r:id="rId3"/>
              </a:rPr>
              <a:t>y</a:t>
            </a:r>
            <a:r>
              <a:rPr sz="2483" dirty="0">
                <a:solidFill>
                  <a:srgbClr val="336600"/>
                </a:solidFill>
                <a:latin typeface="Arial"/>
                <a:cs typeface="Arial"/>
                <a:hlinkClick r:id="rId3"/>
              </a:rPr>
              <a:t>.org</a:t>
            </a:r>
            <a:r>
              <a:rPr sz="2483" spc="-113" dirty="0">
                <a:solidFill>
                  <a:srgbClr val="336600"/>
                </a:solidFill>
                <a:latin typeface="Arial"/>
                <a:cs typeface="Arial"/>
                <a:hlinkClick r:id="rId3"/>
              </a:rPr>
              <a:t>/</a:t>
            </a:r>
            <a:r>
              <a:rPr sz="2483" spc="-26" dirty="0">
                <a:solidFill>
                  <a:srgbClr val="336600"/>
                </a:solidFill>
                <a:latin typeface="Arial"/>
                <a:cs typeface="Arial"/>
                <a:hlinkClick r:id="rId3"/>
              </a:rPr>
              <a:t>w</a:t>
            </a:r>
            <a:r>
              <a:rPr sz="2483" spc="-4" dirty="0">
                <a:solidFill>
                  <a:srgbClr val="336600"/>
                </a:solidFill>
                <a:latin typeface="Arial"/>
                <a:cs typeface="Arial"/>
                <a:hlinkClick r:id="rId3"/>
              </a:rPr>
              <a:t>i</a:t>
            </a:r>
            <a:r>
              <a:rPr sz="2483" spc="-30" dirty="0">
                <a:solidFill>
                  <a:srgbClr val="336600"/>
                </a:solidFill>
                <a:latin typeface="Arial"/>
                <a:cs typeface="Arial"/>
                <a:hlinkClick r:id="rId3"/>
              </a:rPr>
              <a:t>k</a:t>
            </a:r>
            <a:r>
              <a:rPr sz="2483" spc="-4" dirty="0">
                <a:solidFill>
                  <a:srgbClr val="336600"/>
                </a:solidFill>
                <a:latin typeface="Arial"/>
                <a:cs typeface="Arial"/>
                <a:hlinkClick r:id="rId3"/>
              </a:rPr>
              <a:t>i</a:t>
            </a:r>
            <a:r>
              <a:rPr sz="2483" dirty="0">
                <a:solidFill>
                  <a:srgbClr val="336600"/>
                </a:solidFill>
                <a:latin typeface="Arial"/>
                <a:cs typeface="Arial"/>
                <a:hlinkClick r:id="rId3"/>
              </a:rPr>
              <a:t>/PWNtcha</a:t>
            </a:r>
            <a:endParaRPr sz="2483">
              <a:latin typeface="Arial"/>
              <a:cs typeface="Arial"/>
            </a:endParaRPr>
          </a:p>
          <a:p>
            <a:pPr marL="13141" marR="47306">
              <a:lnSpc>
                <a:spcPct val="95825"/>
              </a:lnSpc>
              <a:spcBef>
                <a:spcPts val="395"/>
              </a:spcBef>
            </a:pPr>
            <a:r>
              <a:rPr sz="2483" spc="-35" dirty="0">
                <a:solidFill>
                  <a:srgbClr val="336600"/>
                </a:solidFill>
                <a:latin typeface="Arial"/>
                <a:cs typeface="Arial"/>
                <a:hlinkClick r:id="rId4"/>
              </a:rPr>
              <a:t>h</a:t>
            </a:r>
            <a:r>
              <a:rPr sz="2483" dirty="0">
                <a:solidFill>
                  <a:srgbClr val="336600"/>
                </a:solidFill>
                <a:latin typeface="Arial"/>
                <a:cs typeface="Arial"/>
                <a:hlinkClick r:id="rId4"/>
              </a:rPr>
              <a:t>ttp:</a:t>
            </a:r>
            <a:r>
              <a:rPr sz="2483" spc="-97" dirty="0">
                <a:solidFill>
                  <a:srgbClr val="336600"/>
                </a:solidFill>
                <a:latin typeface="Arial"/>
                <a:cs typeface="Arial"/>
                <a:hlinkClick r:id="rId4"/>
              </a:rPr>
              <a:t>/</a:t>
            </a:r>
            <a:r>
              <a:rPr sz="2483" spc="-14" dirty="0">
                <a:solidFill>
                  <a:srgbClr val="336600"/>
                </a:solidFill>
                <a:latin typeface="Arial"/>
                <a:cs typeface="Arial"/>
                <a:hlinkClick r:id="rId4"/>
              </a:rPr>
              <a:t>/</a:t>
            </a:r>
            <a:r>
              <a:rPr sz="2483" spc="-26" dirty="0">
                <a:solidFill>
                  <a:srgbClr val="336600"/>
                </a:solidFill>
                <a:latin typeface="Arial"/>
                <a:cs typeface="Arial"/>
                <a:hlinkClick r:id="rId4"/>
              </a:rPr>
              <a:t>w</a:t>
            </a:r>
            <a:r>
              <a:rPr sz="2483" dirty="0">
                <a:solidFill>
                  <a:srgbClr val="336600"/>
                </a:solidFill>
                <a:latin typeface="Arial"/>
                <a:cs typeface="Arial"/>
                <a:hlinkClick r:id="rId4"/>
              </a:rPr>
              <a:t>ww.</a:t>
            </a:r>
            <a:r>
              <a:rPr sz="2483" spc="-87" dirty="0">
                <a:solidFill>
                  <a:srgbClr val="336600"/>
                </a:solidFill>
                <a:latin typeface="Arial"/>
                <a:cs typeface="Arial"/>
                <a:hlinkClick r:id="rId4"/>
              </a:rPr>
              <a:t>l</a:t>
            </a:r>
            <a:r>
              <a:rPr sz="2483" dirty="0">
                <a:solidFill>
                  <a:srgbClr val="336600"/>
                </a:solidFill>
                <a:latin typeface="Arial"/>
                <a:cs typeface="Arial"/>
                <a:hlinkClick r:id="rId4"/>
              </a:rPr>
              <a:t>afd</a:t>
            </a:r>
            <a:r>
              <a:rPr sz="2483" spc="-97" dirty="0">
                <a:solidFill>
                  <a:srgbClr val="336600"/>
                </a:solidFill>
                <a:latin typeface="Arial"/>
                <a:cs typeface="Arial"/>
                <a:hlinkClick r:id="rId4"/>
              </a:rPr>
              <a:t>c</a:t>
            </a:r>
            <a:r>
              <a:rPr sz="2483" dirty="0">
                <a:solidFill>
                  <a:srgbClr val="336600"/>
                </a:solidFill>
                <a:latin typeface="Arial"/>
                <a:cs typeface="Arial"/>
                <a:hlinkClick r:id="rId4"/>
              </a:rPr>
              <a:t>.c</a:t>
            </a:r>
            <a:r>
              <a:rPr sz="2483" spc="-71" dirty="0">
                <a:solidFill>
                  <a:srgbClr val="336600"/>
                </a:solidFill>
                <a:latin typeface="Arial"/>
                <a:cs typeface="Arial"/>
                <a:hlinkClick r:id="rId4"/>
              </a:rPr>
              <a:t>o</a:t>
            </a:r>
            <a:r>
              <a:rPr sz="2483" spc="-40" dirty="0">
                <a:solidFill>
                  <a:srgbClr val="336600"/>
                </a:solidFill>
                <a:latin typeface="Arial"/>
                <a:cs typeface="Arial"/>
                <a:hlinkClick r:id="rId4"/>
              </a:rPr>
              <a:t>m</a:t>
            </a:r>
            <a:r>
              <a:rPr sz="2483" spc="-14" dirty="0">
                <a:solidFill>
                  <a:srgbClr val="336600"/>
                </a:solidFill>
                <a:latin typeface="Arial"/>
                <a:cs typeface="Arial"/>
                <a:hlinkClick r:id="rId4"/>
              </a:rPr>
              <a:t>/</a:t>
            </a:r>
            <a:r>
              <a:rPr sz="2483" dirty="0">
                <a:solidFill>
                  <a:srgbClr val="336600"/>
                </a:solidFill>
                <a:latin typeface="Arial"/>
                <a:cs typeface="Arial"/>
                <a:hlinkClick r:id="rId4"/>
              </a:rPr>
              <a:t>c</a:t>
            </a:r>
            <a:r>
              <a:rPr sz="2483" spc="-56" dirty="0">
                <a:solidFill>
                  <a:srgbClr val="336600"/>
                </a:solidFill>
                <a:latin typeface="Arial"/>
                <a:cs typeface="Arial"/>
                <a:hlinkClick r:id="rId4"/>
              </a:rPr>
              <a:t>a</a:t>
            </a:r>
            <a:r>
              <a:rPr sz="2483" dirty="0">
                <a:solidFill>
                  <a:srgbClr val="336600"/>
                </a:solidFill>
                <a:latin typeface="Arial"/>
                <a:cs typeface="Arial"/>
                <a:hlinkClick r:id="rId4"/>
              </a:rPr>
              <a:t>ptc</a:t>
            </a:r>
            <a:r>
              <a:rPr sz="2483" spc="-97" dirty="0">
                <a:solidFill>
                  <a:srgbClr val="336600"/>
                </a:solidFill>
                <a:latin typeface="Arial"/>
                <a:cs typeface="Arial"/>
                <a:hlinkClick r:id="rId4"/>
              </a:rPr>
              <a:t>h</a:t>
            </a:r>
            <a:r>
              <a:rPr sz="2483" spc="-26" dirty="0">
                <a:solidFill>
                  <a:srgbClr val="336600"/>
                </a:solidFill>
                <a:latin typeface="Arial"/>
                <a:cs typeface="Arial"/>
                <a:hlinkClick r:id="rId4"/>
              </a:rPr>
              <a:t>a</a:t>
            </a:r>
            <a:r>
              <a:rPr sz="2483" dirty="0">
                <a:solidFill>
                  <a:srgbClr val="336600"/>
                </a:solidFill>
                <a:latin typeface="Arial"/>
                <a:cs typeface="Arial"/>
                <a:hlinkClick r:id="rId4"/>
              </a:rPr>
              <a:t>/</a:t>
            </a:r>
            <a:endParaRPr sz="2483">
              <a:latin typeface="Arial"/>
              <a:cs typeface="Arial"/>
            </a:endParaRPr>
          </a:p>
        </p:txBody>
      </p:sp>
      <p:sp>
        <p:nvSpPr>
          <p:cNvPr id="5" name="object 5"/>
          <p:cNvSpPr txBox="1"/>
          <p:nvPr/>
        </p:nvSpPr>
        <p:spPr>
          <a:xfrm>
            <a:off x="1419225" y="3137626"/>
            <a:ext cx="144573" cy="693843"/>
          </a:xfrm>
          <a:prstGeom prst="rect">
            <a:avLst/>
          </a:prstGeom>
        </p:spPr>
        <p:txBody>
          <a:bodyPr wrap="square" lIns="0" tIns="0" rIns="0" bIns="0" rtlCol="0">
            <a:noAutofit/>
          </a:bodyPr>
          <a:lstStyle/>
          <a:p>
            <a:pPr marL="13141">
              <a:lnSpc>
                <a:spcPts val="2006"/>
              </a:lnSpc>
              <a:spcBef>
                <a:spcPts val="100"/>
              </a:spcBef>
            </a:pPr>
            <a:r>
              <a:rPr sz="1862" dirty="0">
                <a:latin typeface="Arial"/>
                <a:cs typeface="Arial"/>
              </a:rPr>
              <a:t>•</a:t>
            </a:r>
            <a:endParaRPr sz="1862">
              <a:latin typeface="Arial"/>
              <a:cs typeface="Arial"/>
            </a:endParaRPr>
          </a:p>
          <a:p>
            <a:pPr marL="13141">
              <a:lnSpc>
                <a:spcPct val="95825"/>
              </a:lnSpc>
              <a:spcBef>
                <a:spcPts val="1152"/>
              </a:spcBef>
            </a:pPr>
            <a:r>
              <a:rPr sz="1862" dirty="0">
                <a:latin typeface="Arial"/>
                <a:cs typeface="Arial"/>
              </a:rPr>
              <a:t>•</a:t>
            </a:r>
            <a:endParaRPr sz="1862">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4</a:t>
            </a:r>
            <a:r>
              <a:rPr sz="2690" b="1" dirty="0">
                <a:solidFill>
                  <a:srgbClr val="99CC00"/>
                </a:solidFill>
                <a:latin typeface="Arial"/>
                <a:cs typeface="Arial"/>
              </a:rPr>
              <a:t>1</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82161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7" name="object 17"/>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8" name="object 18"/>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9" name="object 19"/>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20" name="object 20"/>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21" name="object 21"/>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22" name="object 22"/>
          <p:cNvSpPr/>
          <p:nvPr/>
        </p:nvSpPr>
        <p:spPr>
          <a:xfrm>
            <a:off x="754380" y="2065020"/>
            <a:ext cx="3377184" cy="582167"/>
          </a:xfrm>
          <a:prstGeom prst="rect">
            <a:avLst/>
          </a:prstGeom>
          <a:blipFill>
            <a:blip r:embed="rId3" cstate="print"/>
            <a:stretch>
              <a:fillRect/>
            </a:stretch>
          </a:blipFill>
        </p:spPr>
        <p:txBody>
          <a:bodyPr wrap="square" lIns="0" tIns="0" rIns="0" bIns="0" rtlCol="0">
            <a:noAutofit/>
          </a:bodyPr>
          <a:lstStyle/>
          <a:p>
            <a:endParaRPr/>
          </a:p>
        </p:txBody>
      </p:sp>
      <p:sp>
        <p:nvSpPr>
          <p:cNvPr id="23" name="object 23"/>
          <p:cNvSpPr/>
          <p:nvPr/>
        </p:nvSpPr>
        <p:spPr>
          <a:xfrm>
            <a:off x="701040" y="2247900"/>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24" name="object 24"/>
          <p:cNvSpPr/>
          <p:nvPr/>
        </p:nvSpPr>
        <p:spPr>
          <a:xfrm>
            <a:off x="3291840" y="451103"/>
            <a:ext cx="3081528" cy="899160"/>
          </a:xfrm>
          <a:prstGeom prst="rect">
            <a:avLst/>
          </a:prstGeom>
          <a:blipFill>
            <a:blip r:embed="rId5" cstate="print"/>
            <a:stretch>
              <a:fillRect/>
            </a:stretch>
          </a:blipFill>
        </p:spPr>
        <p:txBody>
          <a:bodyPr wrap="square" lIns="0" tIns="0" rIns="0" bIns="0" rtlCol="0">
            <a:noAutofit/>
          </a:bodyPr>
          <a:lstStyle/>
          <a:p>
            <a:endParaRPr/>
          </a:p>
        </p:txBody>
      </p:sp>
      <p:sp>
        <p:nvSpPr>
          <p:cNvPr id="25" name="object 25"/>
          <p:cNvSpPr/>
          <p:nvPr/>
        </p:nvSpPr>
        <p:spPr>
          <a:xfrm>
            <a:off x="3624072" y="1176527"/>
            <a:ext cx="2429255" cy="85344"/>
          </a:xfrm>
          <a:prstGeom prst="rect">
            <a:avLst/>
          </a:prstGeom>
          <a:blipFill>
            <a:blip r:embed="rId6" cstate="print"/>
            <a:stretch>
              <a:fillRect/>
            </a:stretch>
          </a:blipFill>
        </p:spPr>
        <p:txBody>
          <a:bodyPr wrap="square" lIns="0" tIns="0" rIns="0" bIns="0" rtlCol="0">
            <a:noAutofit/>
          </a:bodyPr>
          <a:lstStyle/>
          <a:p>
            <a:endParaRPr/>
          </a:p>
        </p:txBody>
      </p:sp>
      <p:sp>
        <p:nvSpPr>
          <p:cNvPr id="26" name="object 26"/>
          <p:cNvSpPr/>
          <p:nvPr/>
        </p:nvSpPr>
        <p:spPr>
          <a:xfrm>
            <a:off x="228600" y="228600"/>
            <a:ext cx="1595882" cy="1590675"/>
          </a:xfrm>
          <a:prstGeom prst="rect">
            <a:avLst/>
          </a:prstGeom>
          <a:blipFill>
            <a:blip r:embed="rId7" cstate="print"/>
            <a:stretch>
              <a:fillRect/>
            </a:stretch>
          </a:blipFill>
        </p:spPr>
        <p:txBody>
          <a:bodyPr wrap="square" lIns="0" tIns="0" rIns="0" bIns="0" rtlCol="0">
            <a:noAutofit/>
          </a:bodyPr>
          <a:lstStyle/>
          <a:p>
            <a:endParaRPr/>
          </a:p>
        </p:txBody>
      </p:sp>
      <p:sp>
        <p:nvSpPr>
          <p:cNvPr id="14" name="object 14"/>
          <p:cNvSpPr/>
          <p:nvPr/>
        </p:nvSpPr>
        <p:spPr>
          <a:xfrm>
            <a:off x="754380" y="3089148"/>
            <a:ext cx="2752344" cy="582168"/>
          </a:xfrm>
          <a:prstGeom prst="rect">
            <a:avLst/>
          </a:prstGeom>
          <a:blipFill>
            <a:blip r:embed="rId8" cstate="print"/>
            <a:stretch>
              <a:fillRect/>
            </a:stretch>
          </a:blipFill>
        </p:spPr>
        <p:txBody>
          <a:bodyPr wrap="square" lIns="0" tIns="0" rIns="0" bIns="0" rtlCol="0">
            <a:noAutofit/>
          </a:bodyPr>
          <a:lstStyle/>
          <a:p>
            <a:endParaRPr/>
          </a:p>
        </p:txBody>
      </p:sp>
      <p:sp>
        <p:nvSpPr>
          <p:cNvPr id="15" name="object 15"/>
          <p:cNvSpPr/>
          <p:nvPr/>
        </p:nvSpPr>
        <p:spPr>
          <a:xfrm>
            <a:off x="701040" y="3272028"/>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754380" y="4113276"/>
            <a:ext cx="2502408" cy="582168"/>
          </a:xfrm>
          <a:prstGeom prst="rect">
            <a:avLst/>
          </a:prstGeom>
          <a:blipFill>
            <a:blip r:embed="rId9" cstate="print"/>
            <a:stretch>
              <a:fillRect/>
            </a:stretch>
          </a:blipFill>
        </p:spPr>
        <p:txBody>
          <a:bodyPr wrap="square" lIns="0" tIns="0" rIns="0" bIns="0" rtlCol="0">
            <a:noAutofit/>
          </a:bodyPr>
          <a:lstStyle/>
          <a:p>
            <a:endParaRPr/>
          </a:p>
        </p:txBody>
      </p:sp>
      <p:sp>
        <p:nvSpPr>
          <p:cNvPr id="13" name="object 13"/>
          <p:cNvSpPr/>
          <p:nvPr/>
        </p:nvSpPr>
        <p:spPr>
          <a:xfrm>
            <a:off x="701040" y="4296156"/>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10" name="object 10"/>
          <p:cNvSpPr/>
          <p:nvPr/>
        </p:nvSpPr>
        <p:spPr>
          <a:xfrm>
            <a:off x="754380" y="5137404"/>
            <a:ext cx="3534155" cy="582168"/>
          </a:xfrm>
          <a:prstGeom prst="rect">
            <a:avLst/>
          </a:prstGeom>
          <a:blipFill>
            <a:blip r:embed="rId10" cstate="print"/>
            <a:stretch>
              <a:fillRect/>
            </a:stretch>
          </a:blipFill>
        </p:spPr>
        <p:txBody>
          <a:bodyPr wrap="square" lIns="0" tIns="0" rIns="0" bIns="0" rtlCol="0">
            <a:noAutofit/>
          </a:bodyPr>
          <a:lstStyle/>
          <a:p>
            <a:endParaRPr/>
          </a:p>
        </p:txBody>
      </p:sp>
      <p:sp>
        <p:nvSpPr>
          <p:cNvPr id="11" name="object 11"/>
          <p:cNvSpPr/>
          <p:nvPr/>
        </p:nvSpPr>
        <p:spPr>
          <a:xfrm>
            <a:off x="701040" y="5320284"/>
            <a:ext cx="240791" cy="248412"/>
          </a:xfrm>
          <a:prstGeom prst="rect">
            <a:avLst/>
          </a:prstGeom>
          <a:blipFill>
            <a:blip r:embed="rId4" cstate="print"/>
            <a:stretch>
              <a:fillRect/>
            </a:stretch>
          </a:blipFill>
        </p:spPr>
        <p:txBody>
          <a:bodyPr wrap="square" lIns="0" tIns="0" rIns="0" bIns="0" rtlCol="0">
            <a:noAutofit/>
          </a:bodyPr>
          <a:lstStyle/>
          <a:p>
            <a:endParaRPr/>
          </a:p>
        </p:txBody>
      </p:sp>
      <p:sp>
        <p:nvSpPr>
          <p:cNvPr id="8" name="object 8"/>
          <p:cNvSpPr/>
          <p:nvPr/>
        </p:nvSpPr>
        <p:spPr>
          <a:xfrm>
            <a:off x="754380" y="6161530"/>
            <a:ext cx="3137916" cy="582168"/>
          </a:xfrm>
          <a:prstGeom prst="rect">
            <a:avLst/>
          </a:prstGeom>
          <a:blipFill>
            <a:blip r:embed="rId11" cstate="print"/>
            <a:stretch>
              <a:fillRect/>
            </a:stretch>
          </a:blipFill>
        </p:spPr>
        <p:txBody>
          <a:bodyPr wrap="square" lIns="0" tIns="0" rIns="0" bIns="0" rtlCol="0">
            <a:noAutofit/>
          </a:bodyPr>
          <a:lstStyle/>
          <a:p>
            <a:endParaRPr/>
          </a:p>
        </p:txBody>
      </p:sp>
      <p:sp>
        <p:nvSpPr>
          <p:cNvPr id="9" name="object 9"/>
          <p:cNvSpPr/>
          <p:nvPr/>
        </p:nvSpPr>
        <p:spPr>
          <a:xfrm>
            <a:off x="701040" y="6344412"/>
            <a:ext cx="240791" cy="248411"/>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txBox="1"/>
          <p:nvPr/>
        </p:nvSpPr>
        <p:spPr>
          <a:xfrm>
            <a:off x="3624834" y="734197"/>
            <a:ext cx="2460098"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Processes</a:t>
            </a:r>
            <a:endParaRPr sz="4400">
              <a:latin typeface="Candara"/>
              <a:cs typeface="Candara"/>
            </a:endParaRPr>
          </a:p>
        </p:txBody>
      </p:sp>
      <p:sp>
        <p:nvSpPr>
          <p:cNvPr id="6" name="object 6"/>
          <p:cNvSpPr txBox="1"/>
          <p:nvPr/>
        </p:nvSpPr>
        <p:spPr>
          <a:xfrm>
            <a:off x="962660" y="2241963"/>
            <a:ext cx="2978719" cy="380796"/>
          </a:xfrm>
          <a:prstGeom prst="rect">
            <a:avLst/>
          </a:prstGeom>
        </p:spPr>
        <p:txBody>
          <a:bodyPr wrap="square" lIns="0" tIns="0" rIns="0" bIns="0" rtlCol="0">
            <a:noAutofit/>
          </a:bodyPr>
          <a:lstStyle/>
          <a:p>
            <a:pPr marL="12700">
              <a:lnSpc>
                <a:spcPts val="2880"/>
              </a:lnSpc>
              <a:spcBef>
                <a:spcPts val="144"/>
              </a:spcBef>
            </a:pPr>
            <a:r>
              <a:rPr sz="4200" spc="0" baseline="3900" dirty="0">
                <a:solidFill>
                  <a:srgbClr val="FF0000"/>
                </a:solidFill>
                <a:latin typeface="Candara"/>
                <a:cs typeface="Candara"/>
              </a:rPr>
              <a:t>Gene</a:t>
            </a:r>
            <a:r>
              <a:rPr sz="4200" spc="9" baseline="3900" dirty="0">
                <a:solidFill>
                  <a:srgbClr val="FF0000"/>
                </a:solidFill>
                <a:latin typeface="Candara"/>
                <a:cs typeface="Candara"/>
              </a:rPr>
              <a:t>r</a:t>
            </a:r>
            <a:r>
              <a:rPr sz="4200" spc="0" baseline="3900" dirty="0">
                <a:solidFill>
                  <a:srgbClr val="FF0000"/>
                </a:solidFill>
                <a:latin typeface="Candara"/>
                <a:cs typeface="Candara"/>
              </a:rPr>
              <a:t>ate</a:t>
            </a:r>
            <a:r>
              <a:rPr sz="4200" spc="-29" baseline="3900" dirty="0">
                <a:solidFill>
                  <a:srgbClr val="FF0000"/>
                </a:solidFill>
                <a:latin typeface="Candara"/>
                <a:cs typeface="Candara"/>
              </a:rPr>
              <a:t> </a:t>
            </a:r>
            <a:r>
              <a:rPr sz="4200" spc="0" baseline="3900" dirty="0">
                <a:solidFill>
                  <a:srgbClr val="FF0000"/>
                </a:solidFill>
                <a:latin typeface="Candara"/>
                <a:cs typeface="Candara"/>
              </a:rPr>
              <a:t>CAPTCHA</a:t>
            </a:r>
            <a:endParaRPr sz="2800">
              <a:latin typeface="Candara"/>
              <a:cs typeface="Candara"/>
            </a:endParaRPr>
          </a:p>
        </p:txBody>
      </p:sp>
      <p:sp>
        <p:nvSpPr>
          <p:cNvPr id="5" name="object 5"/>
          <p:cNvSpPr txBox="1"/>
          <p:nvPr/>
        </p:nvSpPr>
        <p:spPr>
          <a:xfrm>
            <a:off x="962660" y="3266312"/>
            <a:ext cx="2354229" cy="380492"/>
          </a:xfrm>
          <a:prstGeom prst="rect">
            <a:avLst/>
          </a:prstGeom>
        </p:spPr>
        <p:txBody>
          <a:bodyPr wrap="square" lIns="0" tIns="0" rIns="0" bIns="0" rtlCol="0">
            <a:noAutofit/>
          </a:bodyPr>
          <a:lstStyle/>
          <a:p>
            <a:pPr marL="12700">
              <a:lnSpc>
                <a:spcPts val="2880"/>
              </a:lnSpc>
              <a:spcBef>
                <a:spcPts val="144"/>
              </a:spcBef>
            </a:pPr>
            <a:r>
              <a:rPr sz="4200" spc="0" baseline="3900" dirty="0">
                <a:solidFill>
                  <a:srgbClr val="FF0000"/>
                </a:solidFill>
                <a:latin typeface="Candara"/>
                <a:cs typeface="Candara"/>
              </a:rPr>
              <a:t>Align</a:t>
            </a:r>
            <a:r>
              <a:rPr sz="4200" spc="-59" baseline="3900" dirty="0">
                <a:solidFill>
                  <a:srgbClr val="FF0000"/>
                </a:solidFill>
                <a:latin typeface="Candara"/>
                <a:cs typeface="Candara"/>
              </a:rPr>
              <a:t> </a:t>
            </a:r>
            <a:r>
              <a:rPr sz="4200" spc="0" baseline="3900" dirty="0">
                <a:solidFill>
                  <a:srgbClr val="FF0000"/>
                </a:solidFill>
                <a:latin typeface="Candara"/>
                <a:cs typeface="Candara"/>
              </a:rPr>
              <a:t>CAP</a:t>
            </a:r>
            <a:r>
              <a:rPr sz="4200" spc="4" baseline="3900" dirty="0">
                <a:solidFill>
                  <a:srgbClr val="FF0000"/>
                </a:solidFill>
                <a:latin typeface="Candara"/>
                <a:cs typeface="Candara"/>
              </a:rPr>
              <a:t>T</a:t>
            </a:r>
            <a:r>
              <a:rPr sz="4200" spc="0" baseline="3900" dirty="0">
                <a:solidFill>
                  <a:srgbClr val="FF0000"/>
                </a:solidFill>
                <a:latin typeface="Candara"/>
                <a:cs typeface="Candara"/>
              </a:rPr>
              <a:t>CHA</a:t>
            </a:r>
            <a:endParaRPr sz="2800">
              <a:latin typeface="Candara"/>
              <a:cs typeface="Candara"/>
            </a:endParaRPr>
          </a:p>
        </p:txBody>
      </p:sp>
      <p:sp>
        <p:nvSpPr>
          <p:cNvPr id="4" name="object 4"/>
          <p:cNvSpPr txBox="1"/>
          <p:nvPr/>
        </p:nvSpPr>
        <p:spPr>
          <a:xfrm>
            <a:off x="962660" y="4290694"/>
            <a:ext cx="2103987" cy="380492"/>
          </a:xfrm>
          <a:prstGeom prst="rect">
            <a:avLst/>
          </a:prstGeom>
        </p:spPr>
        <p:txBody>
          <a:bodyPr wrap="square" lIns="0" tIns="0" rIns="0" bIns="0" rtlCol="0">
            <a:noAutofit/>
          </a:bodyPr>
          <a:lstStyle/>
          <a:p>
            <a:pPr marL="12700">
              <a:lnSpc>
                <a:spcPts val="2880"/>
              </a:lnSpc>
              <a:spcBef>
                <a:spcPts val="144"/>
              </a:spcBef>
            </a:pPr>
            <a:r>
              <a:rPr sz="4200" spc="0" baseline="3900" dirty="0">
                <a:solidFill>
                  <a:srgbClr val="FF0000"/>
                </a:solidFill>
                <a:latin typeface="Candara"/>
                <a:cs typeface="Candara"/>
              </a:rPr>
              <a:t>Cut</a:t>
            </a:r>
            <a:r>
              <a:rPr sz="4200" spc="-50" baseline="3900" dirty="0">
                <a:solidFill>
                  <a:srgbClr val="FF0000"/>
                </a:solidFill>
                <a:latin typeface="Candara"/>
                <a:cs typeface="Candara"/>
              </a:rPr>
              <a:t> </a:t>
            </a:r>
            <a:r>
              <a:rPr sz="4200" spc="0" baseline="3900" dirty="0">
                <a:solidFill>
                  <a:srgbClr val="FF0000"/>
                </a:solidFill>
                <a:latin typeface="Candara"/>
                <a:cs typeface="Candara"/>
              </a:rPr>
              <a:t>CA</a:t>
            </a:r>
            <a:r>
              <a:rPr sz="4200" spc="4" baseline="3900" dirty="0">
                <a:solidFill>
                  <a:srgbClr val="FF0000"/>
                </a:solidFill>
                <a:latin typeface="Candara"/>
                <a:cs typeface="Candara"/>
              </a:rPr>
              <a:t>P</a:t>
            </a:r>
            <a:r>
              <a:rPr sz="4200" spc="0" baseline="3900" dirty="0">
                <a:solidFill>
                  <a:srgbClr val="FF0000"/>
                </a:solidFill>
                <a:latin typeface="Candara"/>
                <a:cs typeface="Candara"/>
              </a:rPr>
              <a:t>TCHA</a:t>
            </a:r>
            <a:endParaRPr sz="2800">
              <a:latin typeface="Candara"/>
              <a:cs typeface="Candara"/>
            </a:endParaRPr>
          </a:p>
        </p:txBody>
      </p:sp>
      <p:sp>
        <p:nvSpPr>
          <p:cNvPr id="3" name="object 3"/>
          <p:cNvSpPr txBox="1"/>
          <p:nvPr/>
        </p:nvSpPr>
        <p:spPr>
          <a:xfrm>
            <a:off x="962660" y="5314982"/>
            <a:ext cx="3136515" cy="380796"/>
          </a:xfrm>
          <a:prstGeom prst="rect">
            <a:avLst/>
          </a:prstGeom>
        </p:spPr>
        <p:txBody>
          <a:bodyPr wrap="square" lIns="0" tIns="0" rIns="0" bIns="0" rtlCol="0">
            <a:noAutofit/>
          </a:bodyPr>
          <a:lstStyle/>
          <a:p>
            <a:pPr marL="12700">
              <a:lnSpc>
                <a:spcPts val="2880"/>
              </a:lnSpc>
              <a:spcBef>
                <a:spcPts val="144"/>
              </a:spcBef>
            </a:pPr>
            <a:r>
              <a:rPr sz="4200" spc="-104" baseline="3900" dirty="0">
                <a:solidFill>
                  <a:srgbClr val="FF0000"/>
                </a:solidFill>
                <a:latin typeface="Candara"/>
                <a:cs typeface="Candara"/>
              </a:rPr>
              <a:t>T</a:t>
            </a:r>
            <a:r>
              <a:rPr sz="4200" spc="0" baseline="3900" dirty="0">
                <a:solidFill>
                  <a:srgbClr val="FF0000"/>
                </a:solidFill>
                <a:latin typeface="Candara"/>
                <a:cs typeface="Candara"/>
              </a:rPr>
              <a:t>ransf</a:t>
            </a:r>
            <a:r>
              <a:rPr sz="4200" spc="-4" baseline="3900" dirty="0">
                <a:solidFill>
                  <a:srgbClr val="FF0000"/>
                </a:solidFill>
                <a:latin typeface="Candara"/>
                <a:cs typeface="Candara"/>
              </a:rPr>
              <a:t>o</a:t>
            </a:r>
            <a:r>
              <a:rPr sz="4200" spc="0" baseline="3900" dirty="0">
                <a:solidFill>
                  <a:srgbClr val="FF0000"/>
                </a:solidFill>
                <a:latin typeface="Candara"/>
                <a:cs typeface="Candara"/>
              </a:rPr>
              <a:t>rm</a:t>
            </a:r>
            <a:r>
              <a:rPr sz="4200" spc="-24" baseline="3900" dirty="0">
                <a:solidFill>
                  <a:srgbClr val="FF0000"/>
                </a:solidFill>
                <a:latin typeface="Candara"/>
                <a:cs typeface="Candara"/>
              </a:rPr>
              <a:t> </a:t>
            </a:r>
            <a:r>
              <a:rPr sz="4200" spc="0" baseline="3900" dirty="0">
                <a:solidFill>
                  <a:srgbClr val="FF0000"/>
                </a:solidFill>
                <a:latin typeface="Candara"/>
                <a:cs typeface="Candara"/>
              </a:rPr>
              <a:t>CAPTCHA</a:t>
            </a:r>
            <a:endParaRPr sz="2800">
              <a:latin typeface="Candara"/>
              <a:cs typeface="Candara"/>
            </a:endParaRPr>
          </a:p>
        </p:txBody>
      </p:sp>
      <p:sp>
        <p:nvSpPr>
          <p:cNvPr id="2" name="object 2"/>
          <p:cNvSpPr txBox="1"/>
          <p:nvPr/>
        </p:nvSpPr>
        <p:spPr>
          <a:xfrm>
            <a:off x="962660" y="6339280"/>
            <a:ext cx="2739859" cy="380491"/>
          </a:xfrm>
          <a:prstGeom prst="rect">
            <a:avLst/>
          </a:prstGeom>
        </p:spPr>
        <p:txBody>
          <a:bodyPr wrap="square" lIns="0" tIns="0" rIns="0" bIns="0" rtlCol="0">
            <a:noAutofit/>
          </a:bodyPr>
          <a:lstStyle/>
          <a:p>
            <a:pPr marL="12700">
              <a:lnSpc>
                <a:spcPts val="2880"/>
              </a:lnSpc>
              <a:spcBef>
                <a:spcPts val="144"/>
              </a:spcBef>
            </a:pPr>
            <a:r>
              <a:rPr sz="4200" spc="0" baseline="3900" dirty="0">
                <a:solidFill>
                  <a:srgbClr val="FF0000"/>
                </a:solidFill>
                <a:latin typeface="Candara"/>
                <a:cs typeface="Candara"/>
              </a:rPr>
              <a:t>Decode</a:t>
            </a:r>
            <a:r>
              <a:rPr sz="4200" spc="-90" baseline="3900" dirty="0">
                <a:solidFill>
                  <a:srgbClr val="FF0000"/>
                </a:solidFill>
                <a:latin typeface="Candara"/>
                <a:cs typeface="Candara"/>
              </a:rPr>
              <a:t> </a:t>
            </a:r>
            <a:r>
              <a:rPr sz="4200" spc="0" baseline="3900" dirty="0">
                <a:solidFill>
                  <a:srgbClr val="FF0000"/>
                </a:solidFill>
                <a:latin typeface="Candara"/>
                <a:cs typeface="Candara"/>
              </a:rPr>
              <a:t>CAP</a:t>
            </a:r>
            <a:r>
              <a:rPr sz="4200" spc="4" baseline="3900" dirty="0">
                <a:solidFill>
                  <a:srgbClr val="FF0000"/>
                </a:solidFill>
                <a:latin typeface="Candara"/>
                <a:cs typeface="Candara"/>
              </a:rPr>
              <a:t>T</a:t>
            </a:r>
            <a:r>
              <a:rPr sz="4200" spc="0" baseline="3900" dirty="0">
                <a:solidFill>
                  <a:srgbClr val="FF0000"/>
                </a:solidFill>
                <a:latin typeface="Candara"/>
                <a:cs typeface="Candara"/>
              </a:rPr>
              <a:t>CHA</a:t>
            </a:r>
            <a:endParaRPr sz="2800">
              <a:latin typeface="Candara"/>
              <a:cs typeface="Candar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228600" y="228600"/>
            <a:ext cx="1595882" cy="1590675"/>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1476375" y="2705100"/>
            <a:ext cx="3819525" cy="1466850"/>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txBox="1"/>
          <p:nvPr/>
        </p:nvSpPr>
        <p:spPr>
          <a:xfrm>
            <a:off x="2960370" y="722005"/>
            <a:ext cx="2293954"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Gene</a:t>
            </a:r>
            <a:r>
              <a:rPr sz="6600" spc="-9" baseline="3723" dirty="0">
                <a:solidFill>
                  <a:srgbClr val="BE4D00"/>
                </a:solidFill>
                <a:latin typeface="Candara"/>
                <a:cs typeface="Candara"/>
              </a:rPr>
              <a:t>r</a:t>
            </a:r>
            <a:r>
              <a:rPr sz="6600" spc="0" baseline="3723" dirty="0">
                <a:solidFill>
                  <a:srgbClr val="BE4D00"/>
                </a:solidFill>
                <a:latin typeface="Candara"/>
                <a:cs typeface="Candara"/>
              </a:rPr>
              <a:t>ate</a:t>
            </a:r>
            <a:endParaRPr sz="4400">
              <a:latin typeface="Candara"/>
              <a:cs typeface="Candara"/>
            </a:endParaRPr>
          </a:p>
        </p:txBody>
      </p:sp>
      <p:sp>
        <p:nvSpPr>
          <p:cNvPr id="3" name="object 3"/>
          <p:cNvSpPr txBox="1"/>
          <p:nvPr/>
        </p:nvSpPr>
        <p:spPr>
          <a:xfrm>
            <a:off x="5264855" y="722005"/>
            <a:ext cx="1978907" cy="1381995"/>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captcha</a:t>
            </a:r>
            <a:endParaRPr sz="4400">
              <a:latin typeface="Candara"/>
              <a:cs typeface="Candara"/>
            </a:endParaRPr>
          </a:p>
          <a:p>
            <a:pPr marL="85273" marR="83941">
              <a:lnSpc>
                <a:spcPct val="101725"/>
              </a:lnSpc>
              <a:spcBef>
                <a:spcPts val="31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2" name="object 2"/>
          <p:cNvSpPr txBox="1"/>
          <p:nvPr/>
        </p:nvSpPr>
        <p:spPr>
          <a:xfrm>
            <a:off x="951077" y="4552187"/>
            <a:ext cx="6734927" cy="892556"/>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CAPT</a:t>
            </a:r>
            <a:r>
              <a:rPr sz="4200" b="1" spc="9" baseline="3900" dirty="0">
                <a:solidFill>
                  <a:srgbClr val="3D3C2C"/>
                </a:solidFill>
                <a:latin typeface="Candara"/>
                <a:cs typeface="Candara"/>
              </a:rPr>
              <a:t>C</a:t>
            </a:r>
            <a:r>
              <a:rPr sz="4200" b="1" spc="0" baseline="3900" dirty="0">
                <a:solidFill>
                  <a:srgbClr val="3D3C2C"/>
                </a:solidFill>
                <a:latin typeface="Candara"/>
                <a:cs typeface="Candara"/>
              </a:rPr>
              <a:t>HA</a:t>
            </a:r>
            <a:r>
              <a:rPr sz="4200" b="1" spc="-114" baseline="3900" dirty="0">
                <a:solidFill>
                  <a:srgbClr val="3D3C2C"/>
                </a:solidFill>
                <a:latin typeface="Candara"/>
                <a:cs typeface="Candara"/>
              </a:rPr>
              <a:t> </a:t>
            </a:r>
            <a:r>
              <a:rPr sz="4200" b="1" spc="-9" baseline="3900" dirty="0">
                <a:solidFill>
                  <a:srgbClr val="3D3C2C"/>
                </a:solidFill>
                <a:latin typeface="Candara"/>
                <a:cs typeface="Candara"/>
              </a:rPr>
              <a:t>g</a:t>
            </a:r>
            <a:r>
              <a:rPr sz="4200" b="1" spc="0" baseline="3900" dirty="0">
                <a:solidFill>
                  <a:srgbClr val="3D3C2C"/>
                </a:solidFill>
                <a:latin typeface="Candara"/>
                <a:cs typeface="Candara"/>
              </a:rPr>
              <a:t>en</a:t>
            </a:r>
            <a:r>
              <a:rPr sz="4200" b="1" spc="-9" baseline="3900" dirty="0">
                <a:solidFill>
                  <a:srgbClr val="3D3C2C"/>
                </a:solidFill>
                <a:latin typeface="Candara"/>
                <a:cs typeface="Candara"/>
              </a:rPr>
              <a:t>e</a:t>
            </a:r>
            <a:r>
              <a:rPr sz="4200" b="1" spc="0" baseline="3900" dirty="0">
                <a:solidFill>
                  <a:srgbClr val="3D3C2C"/>
                </a:solidFill>
                <a:latin typeface="Candara"/>
                <a:cs typeface="Candara"/>
              </a:rPr>
              <a:t>rated</a:t>
            </a:r>
            <a:r>
              <a:rPr sz="4200" b="1" spc="-88" baseline="3900" dirty="0">
                <a:solidFill>
                  <a:srgbClr val="3D3C2C"/>
                </a:solidFill>
                <a:latin typeface="Candara"/>
                <a:cs typeface="Candara"/>
              </a:rPr>
              <a:t> </a:t>
            </a:r>
            <a:r>
              <a:rPr sz="4200" b="1" spc="0" baseline="3900" dirty="0">
                <a:solidFill>
                  <a:srgbClr val="3D3C2C"/>
                </a:solidFill>
                <a:latin typeface="Candara"/>
                <a:cs typeface="Candara"/>
              </a:rPr>
              <a:t>wi</a:t>
            </a:r>
            <a:r>
              <a:rPr sz="4200" b="1" spc="4" baseline="3900" dirty="0">
                <a:solidFill>
                  <a:srgbClr val="3D3C2C"/>
                </a:solidFill>
                <a:latin typeface="Candara"/>
                <a:cs typeface="Candara"/>
              </a:rPr>
              <a:t>t</a:t>
            </a:r>
            <a:r>
              <a:rPr sz="4200" b="1" spc="0" baseline="3900" dirty="0">
                <a:solidFill>
                  <a:srgbClr val="3D3C2C"/>
                </a:solidFill>
                <a:latin typeface="Candara"/>
                <a:cs typeface="Candara"/>
              </a:rPr>
              <a:t>h</a:t>
            </a:r>
            <a:r>
              <a:rPr sz="4200" b="1" spc="-39" baseline="3900" dirty="0">
                <a:solidFill>
                  <a:srgbClr val="3D3C2C"/>
                </a:solidFill>
                <a:latin typeface="Candara"/>
                <a:cs typeface="Candara"/>
              </a:rPr>
              <a:t> </a:t>
            </a:r>
            <a:r>
              <a:rPr sz="4200" b="1" spc="0" baseline="3900" dirty="0">
                <a:solidFill>
                  <a:srgbClr val="3D3C2C"/>
                </a:solidFill>
                <a:latin typeface="Candara"/>
                <a:cs typeface="Candara"/>
              </a:rPr>
              <a:t>our</a:t>
            </a:r>
            <a:r>
              <a:rPr sz="4200" b="1" spc="-41" baseline="3900" dirty="0">
                <a:solidFill>
                  <a:srgbClr val="3D3C2C"/>
                </a:solidFill>
                <a:latin typeface="Candara"/>
                <a:cs typeface="Candara"/>
              </a:rPr>
              <a:t> </a:t>
            </a:r>
            <a:r>
              <a:rPr sz="4200" b="1" spc="0" baseline="3900" dirty="0">
                <a:solidFill>
                  <a:srgbClr val="3D3C2C"/>
                </a:solidFill>
                <a:latin typeface="Candara"/>
                <a:cs typeface="Candara"/>
              </a:rPr>
              <a:t>Mathematical</a:t>
            </a:r>
            <a:endParaRPr sz="2800">
              <a:latin typeface="Candara"/>
              <a:cs typeface="Candara"/>
            </a:endParaRPr>
          </a:p>
          <a:p>
            <a:pPr marL="12700" marR="53263">
              <a:lnSpc>
                <a:spcPct val="101725"/>
              </a:lnSpc>
              <a:spcBef>
                <a:spcPts val="470"/>
              </a:spcBef>
            </a:pPr>
            <a:r>
              <a:rPr sz="2800" b="1" spc="0" dirty="0">
                <a:solidFill>
                  <a:srgbClr val="3D3C2C"/>
                </a:solidFill>
                <a:latin typeface="Candara"/>
                <a:cs typeface="Candara"/>
              </a:rPr>
              <a:t>cod</a:t>
            </a:r>
            <a:r>
              <a:rPr sz="2800" b="1" spc="-4" dirty="0">
                <a:solidFill>
                  <a:srgbClr val="3D3C2C"/>
                </a:solidFill>
                <a:latin typeface="Candara"/>
                <a:cs typeface="Candara"/>
              </a:rPr>
              <a:t>e</a:t>
            </a:r>
            <a:r>
              <a:rPr sz="2400" spc="0" dirty="0">
                <a:solidFill>
                  <a:srgbClr val="3D3C2C"/>
                </a:solidFill>
                <a:latin typeface="Candara"/>
                <a:cs typeface="Candara"/>
              </a:rPr>
              <a:t>.</a:t>
            </a:r>
            <a:endParaRPr sz="2400">
              <a:latin typeface="Candara"/>
              <a:cs typeface="Candar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2" name="object 12"/>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3" name="object 13"/>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4" name="object 14"/>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5" name="object 15"/>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228600" y="228600"/>
            <a:ext cx="1595882" cy="1590675"/>
          </a:xfrm>
          <a:prstGeom prst="rect">
            <a:avLst/>
          </a:prstGeom>
          <a:blipFill>
            <a:blip r:embed="rId3" cstate="print"/>
            <a:stretch>
              <a:fillRect/>
            </a:stretch>
          </a:blipFill>
        </p:spPr>
        <p:txBody>
          <a:bodyPr wrap="square" lIns="0" tIns="0" rIns="0" bIns="0" rtlCol="0">
            <a:noAutofit/>
          </a:bodyPr>
          <a:lstStyle/>
          <a:p>
            <a:endParaRPr/>
          </a:p>
        </p:txBody>
      </p:sp>
      <p:sp>
        <p:nvSpPr>
          <p:cNvPr id="17" name="object 17"/>
          <p:cNvSpPr/>
          <p:nvPr/>
        </p:nvSpPr>
        <p:spPr>
          <a:xfrm>
            <a:off x="666750" y="2495550"/>
            <a:ext cx="3762375" cy="1247775"/>
          </a:xfrm>
          <a:prstGeom prst="rect">
            <a:avLst/>
          </a:prstGeom>
          <a:blipFill>
            <a:blip r:embed="rId4" cstate="print"/>
            <a:stretch>
              <a:fillRect/>
            </a:stretch>
          </a:blipFill>
        </p:spPr>
        <p:txBody>
          <a:bodyPr wrap="square" lIns="0" tIns="0" rIns="0" bIns="0" rtlCol="0">
            <a:noAutofit/>
          </a:bodyPr>
          <a:lstStyle/>
          <a:p>
            <a:endParaRPr/>
          </a:p>
        </p:txBody>
      </p:sp>
      <p:sp>
        <p:nvSpPr>
          <p:cNvPr id="18" name="object 18"/>
          <p:cNvSpPr/>
          <p:nvPr/>
        </p:nvSpPr>
        <p:spPr>
          <a:xfrm>
            <a:off x="4829175" y="3009900"/>
            <a:ext cx="4124325" cy="1847850"/>
          </a:xfrm>
          <a:prstGeom prst="rect">
            <a:avLst/>
          </a:prstGeom>
          <a:blipFill>
            <a:blip r:embed="rId5" cstate="print"/>
            <a:stretch>
              <a:fillRect/>
            </a:stretch>
          </a:blipFill>
        </p:spPr>
        <p:txBody>
          <a:bodyPr wrap="square" lIns="0" tIns="0" rIns="0" bIns="0" rtlCol="0">
            <a:noAutofit/>
          </a:bodyPr>
          <a:lstStyle/>
          <a:p>
            <a:endParaRPr/>
          </a:p>
        </p:txBody>
      </p:sp>
      <p:sp>
        <p:nvSpPr>
          <p:cNvPr id="9" name="object 9"/>
          <p:cNvSpPr/>
          <p:nvPr/>
        </p:nvSpPr>
        <p:spPr>
          <a:xfrm>
            <a:off x="701040" y="3805428"/>
            <a:ext cx="240791" cy="248412"/>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p:nvPr/>
        </p:nvSpPr>
        <p:spPr>
          <a:xfrm>
            <a:off x="701040" y="5634228"/>
            <a:ext cx="240791" cy="248412"/>
          </a:xfrm>
          <a:prstGeom prst="rect">
            <a:avLst/>
          </a:prstGeom>
          <a:blipFill>
            <a:blip r:embed="rId6" cstate="print"/>
            <a:stretch>
              <a:fillRect/>
            </a:stretch>
          </a:blipFill>
        </p:spPr>
        <p:txBody>
          <a:bodyPr wrap="square" lIns="0" tIns="0" rIns="0" bIns="0" rtlCol="0">
            <a:noAutofit/>
          </a:bodyPr>
          <a:lstStyle/>
          <a:p>
            <a:endParaRPr/>
          </a:p>
        </p:txBody>
      </p:sp>
      <p:sp>
        <p:nvSpPr>
          <p:cNvPr id="7" name="object 7"/>
          <p:cNvSpPr/>
          <p:nvPr/>
        </p:nvSpPr>
        <p:spPr>
          <a:xfrm>
            <a:off x="638175" y="4305300"/>
            <a:ext cx="3905250" cy="1076325"/>
          </a:xfrm>
          <a:prstGeom prst="rect">
            <a:avLst/>
          </a:prstGeom>
          <a:blipFill>
            <a:blip r:embed="rId7" cstate="print"/>
            <a:stretch>
              <a:fillRect/>
            </a:stretch>
          </a:blipFill>
        </p:spPr>
        <p:txBody>
          <a:bodyPr wrap="square" lIns="0" tIns="0" rIns="0" bIns="0" rtlCol="0">
            <a:noAutofit/>
          </a:bodyPr>
          <a:lstStyle/>
          <a:p>
            <a:endParaRPr/>
          </a:p>
        </p:txBody>
      </p:sp>
      <p:sp>
        <p:nvSpPr>
          <p:cNvPr id="6" name="object 6"/>
          <p:cNvSpPr txBox="1"/>
          <p:nvPr/>
        </p:nvSpPr>
        <p:spPr>
          <a:xfrm>
            <a:off x="3452622" y="722005"/>
            <a:ext cx="1309175"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Align</a:t>
            </a:r>
            <a:endParaRPr sz="4400">
              <a:latin typeface="Candara"/>
              <a:cs typeface="Candara"/>
            </a:endParaRPr>
          </a:p>
        </p:txBody>
      </p:sp>
      <p:sp>
        <p:nvSpPr>
          <p:cNvPr id="5" name="object 5"/>
          <p:cNvSpPr txBox="1"/>
          <p:nvPr/>
        </p:nvSpPr>
        <p:spPr>
          <a:xfrm>
            <a:off x="4772188" y="722005"/>
            <a:ext cx="2157918" cy="1381995"/>
          </a:xfrm>
          <a:prstGeom prst="rect">
            <a:avLst/>
          </a:prstGeom>
        </p:spPr>
        <p:txBody>
          <a:bodyPr wrap="square" lIns="0" tIns="0" rIns="0" bIns="0" rtlCol="0">
            <a:noAutofit/>
          </a:bodyPr>
          <a:lstStyle/>
          <a:p>
            <a:pPr marL="12700" marR="45720">
              <a:lnSpc>
                <a:spcPts val="4475"/>
              </a:lnSpc>
              <a:spcBef>
                <a:spcPts val="223"/>
              </a:spcBef>
            </a:pPr>
            <a:r>
              <a:rPr sz="6600" spc="0" baseline="3723" dirty="0">
                <a:solidFill>
                  <a:srgbClr val="BE4D00"/>
                </a:solidFill>
                <a:latin typeface="Candara"/>
                <a:cs typeface="Candara"/>
              </a:rPr>
              <a:t>captcha</a:t>
            </a:r>
            <a:endParaRPr sz="4400">
              <a:latin typeface="Candara"/>
              <a:cs typeface="Candara"/>
            </a:endParaRPr>
          </a:p>
          <a:p>
            <a:pPr marL="577940">
              <a:lnSpc>
                <a:spcPct val="101725"/>
              </a:lnSpc>
              <a:spcBef>
                <a:spcPts val="31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4" name="object 4"/>
          <p:cNvSpPr txBox="1"/>
          <p:nvPr/>
        </p:nvSpPr>
        <p:spPr>
          <a:xfrm>
            <a:off x="962964" y="3799745"/>
            <a:ext cx="2721238" cy="380796"/>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Remove grid</a:t>
            </a:r>
            <a:r>
              <a:rPr sz="4200" b="1" spc="-9" baseline="3900" dirty="0">
                <a:solidFill>
                  <a:srgbClr val="3D3C2C"/>
                </a:solidFill>
                <a:latin typeface="Candara"/>
                <a:cs typeface="Candara"/>
              </a:rPr>
              <a:t>l</a:t>
            </a:r>
            <a:r>
              <a:rPr sz="4200" b="1" spc="0" baseline="3900" dirty="0">
                <a:solidFill>
                  <a:srgbClr val="3D3C2C"/>
                </a:solidFill>
                <a:latin typeface="Candara"/>
                <a:cs typeface="Candara"/>
              </a:rPr>
              <a:t>in</a:t>
            </a:r>
            <a:r>
              <a:rPr sz="4200" b="1" spc="-9" baseline="3900" dirty="0">
                <a:solidFill>
                  <a:srgbClr val="3D3C2C"/>
                </a:solidFill>
                <a:latin typeface="Candara"/>
                <a:cs typeface="Candara"/>
              </a:rPr>
              <a:t>e</a:t>
            </a:r>
            <a:r>
              <a:rPr sz="4200" b="1" spc="0" baseline="3900" dirty="0">
                <a:solidFill>
                  <a:srgbClr val="3D3C2C"/>
                </a:solidFill>
                <a:latin typeface="Candara"/>
                <a:cs typeface="Candara"/>
              </a:rPr>
              <a:t>s</a:t>
            </a:r>
            <a:endParaRPr sz="2800">
              <a:latin typeface="Candara"/>
              <a:cs typeface="Candara"/>
            </a:endParaRPr>
          </a:p>
        </p:txBody>
      </p:sp>
      <p:sp>
        <p:nvSpPr>
          <p:cNvPr id="3" name="object 3"/>
          <p:cNvSpPr txBox="1"/>
          <p:nvPr/>
        </p:nvSpPr>
        <p:spPr>
          <a:xfrm>
            <a:off x="5413629" y="5031536"/>
            <a:ext cx="2628004" cy="410793"/>
          </a:xfrm>
          <a:prstGeom prst="rect">
            <a:avLst/>
          </a:prstGeom>
        </p:spPr>
        <p:txBody>
          <a:bodyPr wrap="square" lIns="0" tIns="0" rIns="0" bIns="0" rtlCol="0">
            <a:noAutofit/>
          </a:bodyPr>
          <a:lstStyle/>
          <a:p>
            <a:pPr marL="12700">
              <a:lnSpc>
                <a:spcPts val="3115"/>
              </a:lnSpc>
              <a:spcBef>
                <a:spcPts val="155"/>
              </a:spcBef>
            </a:pPr>
            <a:r>
              <a:rPr sz="4200" spc="0" baseline="3217" dirty="0">
                <a:solidFill>
                  <a:srgbClr val="0D0D0D"/>
                </a:solidFill>
                <a:latin typeface="Wingdings"/>
                <a:cs typeface="Wingdings"/>
              </a:rPr>
              <a:t></a:t>
            </a:r>
            <a:r>
              <a:rPr sz="4200" b="1" spc="0" baseline="2925" dirty="0">
                <a:solidFill>
                  <a:srgbClr val="0D0D0D"/>
                </a:solidFill>
                <a:latin typeface="Candara"/>
                <a:cs typeface="Candara"/>
              </a:rPr>
              <a:t>Crop</a:t>
            </a:r>
            <a:r>
              <a:rPr sz="4200" b="1" spc="-79" baseline="2925" dirty="0">
                <a:solidFill>
                  <a:srgbClr val="0D0D0D"/>
                </a:solidFill>
                <a:latin typeface="Candara"/>
                <a:cs typeface="Candara"/>
              </a:rPr>
              <a:t> </a:t>
            </a:r>
            <a:r>
              <a:rPr sz="4200" b="1" spc="0" baseline="2925" dirty="0">
                <a:latin typeface="Candara"/>
                <a:cs typeface="Candara"/>
              </a:rPr>
              <a:t>CAPT</a:t>
            </a:r>
            <a:r>
              <a:rPr sz="4200" b="1" spc="9" baseline="2925" dirty="0">
                <a:latin typeface="Candara"/>
                <a:cs typeface="Candara"/>
              </a:rPr>
              <a:t>C</a:t>
            </a:r>
            <a:r>
              <a:rPr sz="4200" b="1" spc="0" baseline="2925" dirty="0">
                <a:latin typeface="Candara"/>
                <a:cs typeface="Candara"/>
              </a:rPr>
              <a:t>HA</a:t>
            </a:r>
            <a:endParaRPr sz="2800">
              <a:latin typeface="Candara"/>
              <a:cs typeface="Candara"/>
            </a:endParaRPr>
          </a:p>
        </p:txBody>
      </p:sp>
      <p:sp>
        <p:nvSpPr>
          <p:cNvPr id="2" name="object 2"/>
          <p:cNvSpPr txBox="1"/>
          <p:nvPr/>
        </p:nvSpPr>
        <p:spPr>
          <a:xfrm>
            <a:off x="962964" y="5629096"/>
            <a:ext cx="3547936"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Undo</a:t>
            </a:r>
            <a:r>
              <a:rPr sz="4200" b="1" spc="-74" baseline="3900" dirty="0">
                <a:solidFill>
                  <a:srgbClr val="3D3C2C"/>
                </a:solidFill>
                <a:latin typeface="Candara"/>
                <a:cs typeface="Candara"/>
              </a:rPr>
              <a:t> </a:t>
            </a:r>
            <a:r>
              <a:rPr sz="4200" b="1" spc="0" baseline="3900" dirty="0">
                <a:solidFill>
                  <a:srgbClr val="3D3C2C"/>
                </a:solidFill>
                <a:latin typeface="Candara"/>
                <a:cs typeface="Candara"/>
              </a:rPr>
              <a:t>angle</a:t>
            </a:r>
            <a:r>
              <a:rPr sz="4200" b="1" spc="-51" baseline="3900" dirty="0">
                <a:solidFill>
                  <a:srgbClr val="3D3C2C"/>
                </a:solidFill>
                <a:latin typeface="Candara"/>
                <a:cs typeface="Candara"/>
              </a:rPr>
              <a:t> </a:t>
            </a:r>
            <a:r>
              <a:rPr sz="4200" b="1" spc="0" baseline="3900" dirty="0">
                <a:solidFill>
                  <a:srgbClr val="3D3C2C"/>
                </a:solidFill>
                <a:latin typeface="Candara"/>
                <a:cs typeface="Candara"/>
              </a:rPr>
              <a:t>of rotation</a:t>
            </a:r>
            <a:endParaRPr sz="2800">
              <a:latin typeface="Candara"/>
              <a:cs typeface="Candar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963510" y="2789809"/>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txBox="1"/>
          <p:nvPr/>
        </p:nvSpPr>
        <p:spPr>
          <a:xfrm>
            <a:off x="2295525" y="700669"/>
            <a:ext cx="5231434" cy="1167746"/>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What is</a:t>
            </a:r>
            <a:r>
              <a:rPr sz="6600" spc="-9" baseline="3723" dirty="0">
                <a:solidFill>
                  <a:srgbClr val="BE4D00"/>
                </a:solidFill>
                <a:latin typeface="Candara"/>
                <a:cs typeface="Candara"/>
              </a:rPr>
              <a:t> </a:t>
            </a:r>
            <a:r>
              <a:rPr sz="6600" spc="0" baseline="3723" dirty="0">
                <a:solidFill>
                  <a:srgbClr val="BE4D00"/>
                </a:solidFill>
                <a:latin typeface="Candara"/>
                <a:cs typeface="Candara"/>
              </a:rPr>
              <a:t>CAPT</a:t>
            </a:r>
            <a:r>
              <a:rPr sz="6600" spc="14" baseline="3723" dirty="0">
                <a:solidFill>
                  <a:srgbClr val="BE4D00"/>
                </a:solidFill>
                <a:latin typeface="Candara"/>
                <a:cs typeface="Candara"/>
              </a:rPr>
              <a:t>C</a:t>
            </a:r>
            <a:r>
              <a:rPr sz="6600" spc="0" baseline="3723" dirty="0">
                <a:solidFill>
                  <a:srgbClr val="BE4D00"/>
                </a:solidFill>
                <a:latin typeface="Candara"/>
                <a:cs typeface="Candara"/>
              </a:rPr>
              <a:t>HA??</a:t>
            </a:r>
            <a:endParaRPr sz="4400" dirty="0">
              <a:latin typeface="Candara"/>
              <a:cs typeface="Candara"/>
            </a:endParaRPr>
          </a:p>
          <a:p>
            <a:pPr marR="12700" algn="r">
              <a:lnSpc>
                <a:spcPct val="101725"/>
              </a:lnSpc>
              <a:spcBef>
                <a:spcPts val="1450"/>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dirty="0">
              <a:latin typeface="Candara"/>
              <a:cs typeface="Candara"/>
            </a:endParaRPr>
          </a:p>
        </p:txBody>
      </p:sp>
      <p:sp>
        <p:nvSpPr>
          <p:cNvPr id="6" name="object 6"/>
          <p:cNvSpPr txBox="1"/>
          <p:nvPr/>
        </p:nvSpPr>
        <p:spPr>
          <a:xfrm>
            <a:off x="1225397" y="2784093"/>
            <a:ext cx="6484648"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Captcha</a:t>
            </a:r>
            <a:r>
              <a:rPr sz="4200" b="1" spc="-96" baseline="3900" dirty="0">
                <a:solidFill>
                  <a:srgbClr val="3D3C2C"/>
                </a:solidFill>
                <a:latin typeface="Candara"/>
                <a:cs typeface="Candara"/>
              </a:rPr>
              <a:t> </a:t>
            </a:r>
            <a:r>
              <a:rPr sz="4200" b="1" spc="0" baseline="3900" dirty="0">
                <a:solidFill>
                  <a:srgbClr val="3D3C2C"/>
                </a:solidFill>
                <a:latin typeface="Candara"/>
                <a:cs typeface="Candara"/>
              </a:rPr>
              <a:t>is</a:t>
            </a:r>
            <a:r>
              <a:rPr sz="4200" b="1" spc="1" baseline="3900" dirty="0">
                <a:solidFill>
                  <a:srgbClr val="3D3C2C"/>
                </a:solidFill>
                <a:latin typeface="Candara"/>
                <a:cs typeface="Candara"/>
              </a:rPr>
              <a:t> </a:t>
            </a:r>
            <a:r>
              <a:rPr sz="4200" b="1" spc="0" baseline="3900" dirty="0">
                <a:solidFill>
                  <a:srgbClr val="3D3C2C"/>
                </a:solidFill>
                <a:latin typeface="Candara"/>
                <a:cs typeface="Candara"/>
              </a:rPr>
              <a:t>a</a:t>
            </a:r>
            <a:r>
              <a:rPr sz="4200" b="1" spc="-13" baseline="3900" dirty="0">
                <a:solidFill>
                  <a:srgbClr val="3D3C2C"/>
                </a:solidFill>
                <a:latin typeface="Candara"/>
                <a:cs typeface="Candara"/>
              </a:rPr>
              <a:t> </a:t>
            </a:r>
            <a:r>
              <a:rPr sz="4200" b="1" spc="0" baseline="3900" dirty="0">
                <a:solidFill>
                  <a:srgbClr val="3D3C2C"/>
                </a:solidFill>
                <a:latin typeface="Candara"/>
                <a:cs typeface="Candara"/>
              </a:rPr>
              <a:t>pro</a:t>
            </a:r>
            <a:r>
              <a:rPr sz="4200" b="1" spc="-4" baseline="3900" dirty="0">
                <a:solidFill>
                  <a:srgbClr val="3D3C2C"/>
                </a:solidFill>
                <a:latin typeface="Candara"/>
                <a:cs typeface="Candara"/>
              </a:rPr>
              <a:t>g</a:t>
            </a:r>
            <a:r>
              <a:rPr sz="4200" b="1" spc="0" baseline="3900" dirty="0">
                <a:solidFill>
                  <a:srgbClr val="3D3C2C"/>
                </a:solidFill>
                <a:latin typeface="Candara"/>
                <a:cs typeface="Candara"/>
              </a:rPr>
              <a:t>ram</a:t>
            </a:r>
            <a:r>
              <a:rPr sz="4200" b="1" spc="-105" baseline="3900" dirty="0">
                <a:solidFill>
                  <a:srgbClr val="3D3C2C"/>
                </a:solidFill>
                <a:latin typeface="Candara"/>
                <a:cs typeface="Candara"/>
              </a:rPr>
              <a:t> </a:t>
            </a:r>
            <a:r>
              <a:rPr sz="4200" b="1" spc="9" baseline="3900" dirty="0">
                <a:solidFill>
                  <a:srgbClr val="3D3C2C"/>
                </a:solidFill>
                <a:latin typeface="Candara"/>
                <a:cs typeface="Candara"/>
              </a:rPr>
              <a:t>t</a:t>
            </a:r>
            <a:r>
              <a:rPr sz="4200" b="1" spc="0" baseline="3900" dirty="0">
                <a:solidFill>
                  <a:srgbClr val="3D3C2C"/>
                </a:solidFill>
                <a:latin typeface="Candara"/>
                <a:cs typeface="Candara"/>
              </a:rPr>
              <a:t>hat</a:t>
            </a:r>
            <a:r>
              <a:rPr sz="4200" b="1" spc="-39" baseline="3900" dirty="0">
                <a:solidFill>
                  <a:srgbClr val="3D3C2C"/>
                </a:solidFill>
                <a:latin typeface="Candara"/>
                <a:cs typeface="Candara"/>
              </a:rPr>
              <a:t> </a:t>
            </a:r>
            <a:r>
              <a:rPr sz="4200" b="1" spc="0" baseline="3900" dirty="0">
                <a:solidFill>
                  <a:srgbClr val="3D3C2C"/>
                </a:solidFill>
                <a:latin typeface="Candara"/>
                <a:cs typeface="Candara"/>
              </a:rPr>
              <a:t>protect</a:t>
            </a:r>
            <a:r>
              <a:rPr sz="4200" b="1" spc="-79" baseline="3900" dirty="0">
                <a:solidFill>
                  <a:srgbClr val="3D3C2C"/>
                </a:solidFill>
                <a:latin typeface="Candara"/>
                <a:cs typeface="Candara"/>
              </a:rPr>
              <a:t> </a:t>
            </a:r>
            <a:r>
              <a:rPr sz="4200" b="1" spc="9" baseline="3900" dirty="0">
                <a:solidFill>
                  <a:srgbClr val="3D3C2C"/>
                </a:solidFill>
                <a:latin typeface="Candara"/>
                <a:cs typeface="Candara"/>
              </a:rPr>
              <a:t>w</a:t>
            </a:r>
            <a:r>
              <a:rPr sz="4200" b="1" spc="0" baseline="3900" dirty="0">
                <a:solidFill>
                  <a:srgbClr val="3D3C2C"/>
                </a:solidFill>
                <a:latin typeface="Candara"/>
                <a:cs typeface="Candara"/>
              </a:rPr>
              <a:t>ebsite</a:t>
            </a:r>
            <a:endParaRPr sz="2800">
              <a:latin typeface="Candara"/>
              <a:cs typeface="Candara"/>
            </a:endParaRPr>
          </a:p>
        </p:txBody>
      </p:sp>
      <p:sp>
        <p:nvSpPr>
          <p:cNvPr id="5" name="object 5"/>
          <p:cNvSpPr txBox="1"/>
          <p:nvPr/>
        </p:nvSpPr>
        <p:spPr>
          <a:xfrm>
            <a:off x="1225397" y="3210813"/>
            <a:ext cx="1183449" cy="807212"/>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a</a:t>
            </a:r>
            <a:r>
              <a:rPr sz="4200" b="1" spc="-9" baseline="3900" dirty="0">
                <a:solidFill>
                  <a:srgbClr val="3D3C2C"/>
                </a:solidFill>
                <a:latin typeface="Candara"/>
                <a:cs typeface="Candara"/>
              </a:rPr>
              <a:t>g</a:t>
            </a:r>
            <a:r>
              <a:rPr sz="4200" b="1" spc="0" baseline="3900" dirty="0">
                <a:solidFill>
                  <a:srgbClr val="3D3C2C"/>
                </a:solidFill>
                <a:latin typeface="Candara"/>
                <a:cs typeface="Candara"/>
              </a:rPr>
              <a:t>ainst</a:t>
            </a:r>
            <a:endParaRPr sz="2800">
              <a:latin typeface="Candara"/>
              <a:cs typeface="Candara"/>
            </a:endParaRPr>
          </a:p>
          <a:p>
            <a:pPr marL="12700" marR="53263">
              <a:lnSpc>
                <a:spcPts val="3360"/>
              </a:lnSpc>
              <a:spcBef>
                <a:spcPts val="24"/>
              </a:spcBef>
            </a:pPr>
            <a:r>
              <a:rPr sz="4200" b="1" spc="0" baseline="1950" dirty="0">
                <a:solidFill>
                  <a:srgbClr val="3D3C2C"/>
                </a:solidFill>
                <a:latin typeface="Candara"/>
                <a:cs typeface="Candara"/>
              </a:rPr>
              <a:t>that</a:t>
            </a:r>
            <a:endParaRPr sz="2800">
              <a:latin typeface="Candara"/>
              <a:cs typeface="Candara"/>
            </a:endParaRPr>
          </a:p>
        </p:txBody>
      </p:sp>
      <p:sp>
        <p:nvSpPr>
          <p:cNvPr id="4" name="object 4"/>
          <p:cNvSpPr txBox="1"/>
          <p:nvPr/>
        </p:nvSpPr>
        <p:spPr>
          <a:xfrm>
            <a:off x="2407143" y="3210813"/>
            <a:ext cx="4854348"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bots</a:t>
            </a:r>
            <a:r>
              <a:rPr sz="4200" b="1" spc="-42" baseline="3900" dirty="0">
                <a:solidFill>
                  <a:srgbClr val="3D3C2C"/>
                </a:solidFill>
                <a:latin typeface="Candara"/>
                <a:cs typeface="Candara"/>
              </a:rPr>
              <a:t> </a:t>
            </a:r>
            <a:r>
              <a:rPr sz="4200" b="1" spc="0" baseline="3900" dirty="0">
                <a:solidFill>
                  <a:srgbClr val="3D3C2C"/>
                </a:solidFill>
                <a:latin typeface="Candara"/>
                <a:cs typeface="Candara"/>
              </a:rPr>
              <a:t>by</a:t>
            </a:r>
            <a:r>
              <a:rPr sz="4200" b="1" spc="-9" baseline="3900" dirty="0">
                <a:solidFill>
                  <a:srgbClr val="3D3C2C"/>
                </a:solidFill>
                <a:latin typeface="Candara"/>
                <a:cs typeface="Candara"/>
              </a:rPr>
              <a:t> </a:t>
            </a:r>
            <a:r>
              <a:rPr sz="4200" b="1" spc="0" baseline="3900" dirty="0">
                <a:solidFill>
                  <a:srgbClr val="3D3C2C"/>
                </a:solidFill>
                <a:latin typeface="Candara"/>
                <a:cs typeface="Candara"/>
              </a:rPr>
              <a:t>ge</a:t>
            </a:r>
            <a:r>
              <a:rPr sz="4200" b="1" spc="-9" baseline="3900" dirty="0">
                <a:solidFill>
                  <a:srgbClr val="3D3C2C"/>
                </a:solidFill>
                <a:latin typeface="Candara"/>
                <a:cs typeface="Candara"/>
              </a:rPr>
              <a:t>n</a:t>
            </a:r>
            <a:r>
              <a:rPr sz="4200" b="1" spc="0" baseline="3900" dirty="0">
                <a:solidFill>
                  <a:srgbClr val="3D3C2C"/>
                </a:solidFill>
                <a:latin typeface="Candara"/>
                <a:cs typeface="Candara"/>
              </a:rPr>
              <a:t>erating</a:t>
            </a:r>
            <a:r>
              <a:rPr sz="4200" b="1" spc="-111" baseline="3900" dirty="0">
                <a:solidFill>
                  <a:srgbClr val="3D3C2C"/>
                </a:solidFill>
                <a:latin typeface="Candara"/>
                <a:cs typeface="Candara"/>
              </a:rPr>
              <a:t> </a:t>
            </a:r>
            <a:r>
              <a:rPr sz="4200" b="1" spc="0" baseline="3900" dirty="0">
                <a:solidFill>
                  <a:srgbClr val="3D3C2C"/>
                </a:solidFill>
                <a:latin typeface="Candara"/>
                <a:cs typeface="Candara"/>
              </a:rPr>
              <a:t>and</a:t>
            </a:r>
            <a:r>
              <a:rPr sz="4200" b="1" spc="-49" baseline="3900" dirty="0">
                <a:solidFill>
                  <a:srgbClr val="3D3C2C"/>
                </a:solidFill>
                <a:latin typeface="Candara"/>
                <a:cs typeface="Candara"/>
              </a:rPr>
              <a:t> </a:t>
            </a:r>
            <a:r>
              <a:rPr sz="4200" b="1" spc="0" baseline="3900" dirty="0">
                <a:solidFill>
                  <a:srgbClr val="3D3C2C"/>
                </a:solidFill>
                <a:latin typeface="Candara"/>
                <a:cs typeface="Candara"/>
              </a:rPr>
              <a:t>grading</a:t>
            </a:r>
            <a:endParaRPr sz="2800">
              <a:latin typeface="Candara"/>
              <a:cs typeface="Candara"/>
            </a:endParaRPr>
          </a:p>
        </p:txBody>
      </p:sp>
      <p:sp>
        <p:nvSpPr>
          <p:cNvPr id="3" name="object 3"/>
          <p:cNvSpPr txBox="1"/>
          <p:nvPr/>
        </p:nvSpPr>
        <p:spPr>
          <a:xfrm>
            <a:off x="7261961" y="3210813"/>
            <a:ext cx="667131"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test</a:t>
            </a:r>
            <a:endParaRPr sz="2800">
              <a:latin typeface="Candara"/>
              <a:cs typeface="Candara"/>
            </a:endParaRPr>
          </a:p>
        </p:txBody>
      </p:sp>
      <p:sp>
        <p:nvSpPr>
          <p:cNvPr id="2" name="object 2"/>
          <p:cNvSpPr txBox="1"/>
          <p:nvPr/>
        </p:nvSpPr>
        <p:spPr>
          <a:xfrm>
            <a:off x="2779903" y="4149630"/>
            <a:ext cx="3931844" cy="1404840"/>
          </a:xfrm>
          <a:prstGeom prst="rect">
            <a:avLst/>
          </a:prstGeom>
        </p:spPr>
        <p:txBody>
          <a:bodyPr wrap="square" lIns="0" tIns="0" rIns="0" bIns="0" rtlCol="0">
            <a:noAutofit/>
          </a:bodyPr>
          <a:lstStyle/>
          <a:p>
            <a:pPr marL="12700" marR="53263">
              <a:lnSpc>
                <a:spcPts val="2880"/>
              </a:lnSpc>
              <a:spcBef>
                <a:spcPts val="144"/>
              </a:spcBef>
            </a:pPr>
            <a:r>
              <a:rPr sz="4200" b="1" spc="4" baseline="3900" dirty="0">
                <a:solidFill>
                  <a:srgbClr val="FF6699"/>
                </a:solidFill>
                <a:latin typeface="Candara"/>
                <a:cs typeface="Candara"/>
              </a:rPr>
              <a:t>-</a:t>
            </a:r>
            <a:r>
              <a:rPr sz="4200" b="1" spc="0" baseline="3900" dirty="0">
                <a:solidFill>
                  <a:srgbClr val="FF0000"/>
                </a:solidFill>
                <a:latin typeface="Candara"/>
                <a:cs typeface="Candara"/>
              </a:rPr>
              <a:t>Hum</a:t>
            </a:r>
            <a:r>
              <a:rPr sz="4200" b="1" spc="-9" baseline="3900" dirty="0">
                <a:solidFill>
                  <a:srgbClr val="FF0000"/>
                </a:solidFill>
                <a:latin typeface="Candara"/>
                <a:cs typeface="Candara"/>
              </a:rPr>
              <a:t>a</a:t>
            </a:r>
            <a:r>
              <a:rPr sz="4200" b="1" spc="0" baseline="3900" dirty="0">
                <a:solidFill>
                  <a:srgbClr val="FF0000"/>
                </a:solidFill>
                <a:latin typeface="Candara"/>
                <a:cs typeface="Candara"/>
              </a:rPr>
              <a:t>n</a:t>
            </a:r>
            <a:r>
              <a:rPr sz="4200" b="1" spc="-80" baseline="3900" dirty="0">
                <a:solidFill>
                  <a:srgbClr val="FF0000"/>
                </a:solidFill>
                <a:latin typeface="Candara"/>
                <a:cs typeface="Candara"/>
              </a:rPr>
              <a:t> </a:t>
            </a:r>
            <a:r>
              <a:rPr sz="4200" b="1" spc="0" baseline="3900" dirty="0">
                <a:solidFill>
                  <a:srgbClr val="FF0000"/>
                </a:solidFill>
                <a:latin typeface="Candara"/>
                <a:cs typeface="Candara"/>
              </a:rPr>
              <a:t>can</a:t>
            </a:r>
            <a:r>
              <a:rPr sz="4200" b="1" spc="9" baseline="3900" dirty="0">
                <a:solidFill>
                  <a:srgbClr val="FF0000"/>
                </a:solidFill>
                <a:latin typeface="Candara"/>
                <a:cs typeface="Candara"/>
              </a:rPr>
              <a:t> </a:t>
            </a:r>
            <a:r>
              <a:rPr sz="4200" b="1" spc="0" baseline="3900" dirty="0">
                <a:solidFill>
                  <a:srgbClr val="FF0000"/>
                </a:solidFill>
                <a:latin typeface="Candara"/>
                <a:cs typeface="Candara"/>
              </a:rPr>
              <a:t>p</a:t>
            </a:r>
            <a:r>
              <a:rPr sz="4200" b="1" spc="-14" baseline="3900" dirty="0">
                <a:solidFill>
                  <a:srgbClr val="FF0000"/>
                </a:solidFill>
                <a:latin typeface="Candara"/>
                <a:cs typeface="Candara"/>
              </a:rPr>
              <a:t>a</a:t>
            </a:r>
            <a:r>
              <a:rPr sz="4200" b="1" spc="0" baseline="3900" dirty="0">
                <a:solidFill>
                  <a:srgbClr val="FF0000"/>
                </a:solidFill>
                <a:latin typeface="Candara"/>
                <a:cs typeface="Candara"/>
              </a:rPr>
              <a:t>ss</a:t>
            </a:r>
            <a:endParaRPr sz="2800">
              <a:latin typeface="Candara"/>
              <a:cs typeface="Candara"/>
            </a:endParaRPr>
          </a:p>
          <a:p>
            <a:pPr marL="1802422" marR="1533032" algn="ctr">
              <a:lnSpc>
                <a:spcPct val="101725"/>
              </a:lnSpc>
              <a:spcBef>
                <a:spcPts val="470"/>
              </a:spcBef>
            </a:pPr>
            <a:r>
              <a:rPr sz="2800" b="1" spc="0" dirty="0">
                <a:solidFill>
                  <a:srgbClr val="3D3C2C"/>
                </a:solidFill>
                <a:latin typeface="Candara"/>
                <a:cs typeface="Candara"/>
              </a:rPr>
              <a:t>but</a:t>
            </a:r>
            <a:endParaRPr sz="2800">
              <a:latin typeface="Candara"/>
              <a:cs typeface="Candara"/>
            </a:endParaRPr>
          </a:p>
          <a:p>
            <a:pPr marL="12700">
              <a:lnSpc>
                <a:spcPct val="101725"/>
              </a:lnSpc>
              <a:spcBef>
                <a:spcPts val="614"/>
              </a:spcBef>
            </a:pPr>
            <a:r>
              <a:rPr sz="2800" b="1" spc="4" dirty="0">
                <a:solidFill>
                  <a:srgbClr val="FF6699"/>
                </a:solidFill>
                <a:latin typeface="Candara"/>
                <a:cs typeface="Candara"/>
              </a:rPr>
              <a:t>-</a:t>
            </a:r>
            <a:r>
              <a:rPr sz="2800" b="1" spc="0" dirty="0">
                <a:solidFill>
                  <a:srgbClr val="FF0000"/>
                </a:solidFill>
                <a:latin typeface="Candara"/>
                <a:cs typeface="Candara"/>
              </a:rPr>
              <a:t>Computer</a:t>
            </a:r>
            <a:r>
              <a:rPr sz="2800" b="1" spc="-120" dirty="0">
                <a:solidFill>
                  <a:srgbClr val="FF0000"/>
                </a:solidFill>
                <a:latin typeface="Candara"/>
                <a:cs typeface="Candara"/>
              </a:rPr>
              <a:t> </a:t>
            </a:r>
            <a:r>
              <a:rPr sz="2800" b="1" spc="-9" dirty="0">
                <a:solidFill>
                  <a:srgbClr val="FF0000"/>
                </a:solidFill>
                <a:latin typeface="Candara"/>
                <a:cs typeface="Candara"/>
              </a:rPr>
              <a:t>p</a:t>
            </a:r>
            <a:r>
              <a:rPr sz="2800" b="1" spc="0" dirty="0">
                <a:solidFill>
                  <a:srgbClr val="FF0000"/>
                </a:solidFill>
                <a:latin typeface="Candara"/>
                <a:cs typeface="Candara"/>
              </a:rPr>
              <a:t>rogram</a:t>
            </a:r>
            <a:r>
              <a:rPr sz="2800" b="1" spc="-89" dirty="0">
                <a:solidFill>
                  <a:srgbClr val="FF0000"/>
                </a:solidFill>
                <a:latin typeface="Candara"/>
                <a:cs typeface="Candara"/>
              </a:rPr>
              <a:t> </a:t>
            </a:r>
            <a:r>
              <a:rPr sz="2800" b="1" spc="0" dirty="0">
                <a:solidFill>
                  <a:srgbClr val="FF0000"/>
                </a:solidFill>
                <a:latin typeface="Candara"/>
                <a:cs typeface="Candara"/>
              </a:rPr>
              <a:t>can’t</a:t>
            </a:r>
            <a:endParaRPr sz="2800">
              <a:latin typeface="Candara"/>
              <a:cs typeface="Candar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1005840" y="2912364"/>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13" name="object 13"/>
          <p:cNvSpPr/>
          <p:nvPr/>
        </p:nvSpPr>
        <p:spPr>
          <a:xfrm>
            <a:off x="6581775" y="2476498"/>
            <a:ext cx="981075" cy="4362450"/>
          </a:xfrm>
          <a:prstGeom prst="rect">
            <a:avLst/>
          </a:prstGeom>
          <a:blipFill>
            <a:blip r:embed="rId5" cstate="print"/>
            <a:stretch>
              <a:fillRect/>
            </a:stretch>
          </a:blipFill>
        </p:spPr>
        <p:txBody>
          <a:bodyPr wrap="square" lIns="0" tIns="0" rIns="0" bIns="0" rtlCol="0">
            <a:noAutofit/>
          </a:bodyPr>
          <a:lstStyle/>
          <a:p>
            <a:endParaRPr/>
          </a:p>
        </p:txBody>
      </p:sp>
      <p:sp>
        <p:nvSpPr>
          <p:cNvPr id="4" name="object 4"/>
          <p:cNvSpPr txBox="1"/>
          <p:nvPr/>
        </p:nvSpPr>
        <p:spPr>
          <a:xfrm>
            <a:off x="3649217" y="722005"/>
            <a:ext cx="917337"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Cut</a:t>
            </a:r>
            <a:endParaRPr sz="4400">
              <a:latin typeface="Candara"/>
              <a:cs typeface="Candara"/>
            </a:endParaRPr>
          </a:p>
        </p:txBody>
      </p:sp>
      <p:sp>
        <p:nvSpPr>
          <p:cNvPr id="3" name="object 3"/>
          <p:cNvSpPr txBox="1"/>
          <p:nvPr/>
        </p:nvSpPr>
        <p:spPr>
          <a:xfrm>
            <a:off x="4575936" y="722005"/>
            <a:ext cx="2354170" cy="1381995"/>
          </a:xfrm>
          <a:prstGeom prst="rect">
            <a:avLst/>
          </a:prstGeom>
        </p:spPr>
        <p:txBody>
          <a:bodyPr wrap="square" lIns="0" tIns="0" rIns="0" bIns="0" rtlCol="0">
            <a:noAutofit/>
          </a:bodyPr>
          <a:lstStyle/>
          <a:p>
            <a:pPr marL="12700" marR="45720">
              <a:lnSpc>
                <a:spcPts val="4475"/>
              </a:lnSpc>
              <a:spcBef>
                <a:spcPts val="223"/>
              </a:spcBef>
            </a:pPr>
            <a:r>
              <a:rPr sz="6600" spc="0" baseline="3723" dirty="0">
                <a:solidFill>
                  <a:srgbClr val="BE4D00"/>
                </a:solidFill>
                <a:latin typeface="Candara"/>
                <a:cs typeface="Candara"/>
              </a:rPr>
              <a:t>captcha</a:t>
            </a:r>
            <a:endParaRPr sz="4400">
              <a:latin typeface="Candara"/>
              <a:cs typeface="Candara"/>
            </a:endParaRPr>
          </a:p>
          <a:p>
            <a:pPr marL="774192">
              <a:lnSpc>
                <a:spcPct val="101725"/>
              </a:lnSpc>
              <a:spcBef>
                <a:spcPts val="31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2" name="object 2"/>
          <p:cNvSpPr txBox="1"/>
          <p:nvPr/>
        </p:nvSpPr>
        <p:spPr>
          <a:xfrm>
            <a:off x="1267714" y="2906648"/>
            <a:ext cx="4744823"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Cut</a:t>
            </a:r>
            <a:r>
              <a:rPr sz="4200" b="1" spc="-30" baseline="3900" dirty="0">
                <a:solidFill>
                  <a:srgbClr val="3D3C2C"/>
                </a:solidFill>
                <a:latin typeface="Candara"/>
                <a:cs typeface="Candara"/>
              </a:rPr>
              <a:t> </a:t>
            </a:r>
            <a:r>
              <a:rPr sz="4200" b="1" spc="0" baseline="3900" dirty="0">
                <a:solidFill>
                  <a:srgbClr val="3D3C2C"/>
                </a:solidFill>
                <a:latin typeface="Candara"/>
                <a:cs typeface="Candara"/>
              </a:rPr>
              <a:t>CAPTCHA</a:t>
            </a:r>
            <a:r>
              <a:rPr sz="4200" b="1" spc="-109" baseline="3900" dirty="0">
                <a:solidFill>
                  <a:srgbClr val="3D3C2C"/>
                </a:solidFill>
                <a:latin typeface="Candara"/>
                <a:cs typeface="Candara"/>
              </a:rPr>
              <a:t> </a:t>
            </a:r>
            <a:r>
              <a:rPr sz="4200" b="1" spc="0" baseline="3900" dirty="0">
                <a:solidFill>
                  <a:srgbClr val="3D3C2C"/>
                </a:solidFill>
                <a:latin typeface="Candara"/>
                <a:cs typeface="Candara"/>
              </a:rPr>
              <a:t>cut</a:t>
            </a:r>
            <a:r>
              <a:rPr sz="4200" b="1" spc="-22" baseline="3900" dirty="0">
                <a:solidFill>
                  <a:srgbClr val="3D3C2C"/>
                </a:solidFill>
                <a:latin typeface="Candara"/>
                <a:cs typeface="Candara"/>
              </a:rPr>
              <a:t> </a:t>
            </a:r>
            <a:r>
              <a:rPr sz="4200" b="1" spc="0" baseline="3900" dirty="0">
                <a:solidFill>
                  <a:srgbClr val="3D3C2C"/>
                </a:solidFill>
                <a:latin typeface="Candara"/>
                <a:cs typeface="Candara"/>
              </a:rPr>
              <a:t>into</a:t>
            </a:r>
            <a:r>
              <a:rPr sz="4200" b="1" spc="-48" baseline="3900" dirty="0">
                <a:solidFill>
                  <a:srgbClr val="3D3C2C"/>
                </a:solidFill>
                <a:latin typeface="Candara"/>
                <a:cs typeface="Candara"/>
              </a:rPr>
              <a:t> </a:t>
            </a:r>
            <a:r>
              <a:rPr sz="4200" b="1" spc="0" baseline="3900" dirty="0">
                <a:solidFill>
                  <a:srgbClr val="3D3C2C"/>
                </a:solidFill>
                <a:latin typeface="Candara"/>
                <a:cs typeface="Candara"/>
              </a:rPr>
              <a:t>5</a:t>
            </a:r>
            <a:r>
              <a:rPr sz="4200" b="1" spc="-13" baseline="3900" dirty="0">
                <a:solidFill>
                  <a:srgbClr val="3D3C2C"/>
                </a:solidFill>
                <a:latin typeface="Candara"/>
                <a:cs typeface="Candara"/>
              </a:rPr>
              <a:t> </a:t>
            </a:r>
            <a:r>
              <a:rPr sz="4200" b="1" spc="0" baseline="3900" dirty="0">
                <a:solidFill>
                  <a:srgbClr val="3D3C2C"/>
                </a:solidFill>
                <a:latin typeface="Candara"/>
                <a:cs typeface="Candara"/>
              </a:rPr>
              <a:t>pieces.</a:t>
            </a:r>
            <a:endParaRPr sz="2800">
              <a:latin typeface="Candara"/>
              <a:cs typeface="Candar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963510" y="2780665"/>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4" name="object 4"/>
          <p:cNvSpPr/>
          <p:nvPr/>
        </p:nvSpPr>
        <p:spPr>
          <a:xfrm>
            <a:off x="1400175" y="3362325"/>
            <a:ext cx="6105525" cy="3019425"/>
          </a:xfrm>
          <a:prstGeom prst="rect">
            <a:avLst/>
          </a:prstGeom>
          <a:blipFill>
            <a:blip r:embed="rId5" cstate="print"/>
            <a:stretch>
              <a:fillRect/>
            </a:stretch>
          </a:blipFill>
        </p:spPr>
        <p:txBody>
          <a:bodyPr wrap="square" lIns="0" tIns="0" rIns="0" bIns="0" rtlCol="0">
            <a:noAutofit/>
          </a:bodyPr>
          <a:lstStyle/>
          <a:p>
            <a:endParaRPr/>
          </a:p>
        </p:txBody>
      </p:sp>
      <p:sp>
        <p:nvSpPr>
          <p:cNvPr id="3" name="object 3"/>
          <p:cNvSpPr txBox="1"/>
          <p:nvPr/>
        </p:nvSpPr>
        <p:spPr>
          <a:xfrm>
            <a:off x="2838450" y="722005"/>
            <a:ext cx="4528503" cy="1381995"/>
          </a:xfrm>
          <a:prstGeom prst="rect">
            <a:avLst/>
          </a:prstGeom>
        </p:spPr>
        <p:txBody>
          <a:bodyPr wrap="square" lIns="0" tIns="0" rIns="0" bIns="0" rtlCol="0">
            <a:noAutofit/>
          </a:bodyPr>
          <a:lstStyle/>
          <a:p>
            <a:pPr marL="12700">
              <a:lnSpc>
                <a:spcPts val="4475"/>
              </a:lnSpc>
              <a:spcBef>
                <a:spcPts val="223"/>
              </a:spcBef>
            </a:pPr>
            <a:r>
              <a:rPr sz="6600" spc="-164" baseline="3723" dirty="0">
                <a:solidFill>
                  <a:srgbClr val="BE4D00"/>
                </a:solidFill>
                <a:latin typeface="Candara"/>
                <a:cs typeface="Candara"/>
              </a:rPr>
              <a:t>T</a:t>
            </a:r>
            <a:r>
              <a:rPr sz="6600" spc="0" baseline="3723" dirty="0">
                <a:solidFill>
                  <a:srgbClr val="BE4D00"/>
                </a:solidFill>
                <a:latin typeface="Candara"/>
                <a:cs typeface="Candara"/>
              </a:rPr>
              <a:t>ransf</a:t>
            </a:r>
            <a:r>
              <a:rPr sz="6600" spc="-4" baseline="3723" dirty="0">
                <a:solidFill>
                  <a:srgbClr val="BE4D00"/>
                </a:solidFill>
                <a:latin typeface="Candara"/>
                <a:cs typeface="Candara"/>
              </a:rPr>
              <a:t>o</a:t>
            </a:r>
            <a:r>
              <a:rPr sz="6600" spc="0" baseline="3723" dirty="0">
                <a:solidFill>
                  <a:srgbClr val="BE4D00"/>
                </a:solidFill>
                <a:latin typeface="Candara"/>
                <a:cs typeface="Candara"/>
              </a:rPr>
              <a:t>rm</a:t>
            </a:r>
            <a:r>
              <a:rPr sz="6600" spc="-25" baseline="3723" dirty="0">
                <a:solidFill>
                  <a:srgbClr val="BE4D00"/>
                </a:solidFill>
                <a:latin typeface="Candara"/>
                <a:cs typeface="Candara"/>
              </a:rPr>
              <a:t> </a:t>
            </a:r>
            <a:r>
              <a:rPr sz="6600" spc="0" baseline="3723" dirty="0">
                <a:solidFill>
                  <a:srgbClr val="BE4D00"/>
                </a:solidFill>
                <a:latin typeface="Candara"/>
                <a:cs typeface="Candara"/>
              </a:rPr>
              <a:t>captcha</a:t>
            </a:r>
            <a:endParaRPr sz="4400">
              <a:latin typeface="Candara"/>
              <a:cs typeface="Candara"/>
            </a:endParaRPr>
          </a:p>
          <a:p>
            <a:pPr marL="2511679" marR="83941">
              <a:lnSpc>
                <a:spcPct val="101725"/>
              </a:lnSpc>
              <a:spcBef>
                <a:spcPts val="31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2" name="object 2"/>
          <p:cNvSpPr txBox="1"/>
          <p:nvPr/>
        </p:nvSpPr>
        <p:spPr>
          <a:xfrm>
            <a:off x="1225397" y="2773291"/>
            <a:ext cx="5396108"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P</a:t>
            </a:r>
            <a:r>
              <a:rPr sz="3600" b="1" spc="-4" baseline="3413" dirty="0">
                <a:solidFill>
                  <a:srgbClr val="3D3C2C"/>
                </a:solidFill>
                <a:latin typeface="Candara"/>
                <a:cs typeface="Candara"/>
              </a:rPr>
              <a:t>e</a:t>
            </a:r>
            <a:r>
              <a:rPr sz="3600" b="1" spc="0" baseline="3413" dirty="0">
                <a:solidFill>
                  <a:srgbClr val="3D3C2C"/>
                </a:solidFill>
                <a:latin typeface="Candara"/>
                <a:cs typeface="Candara"/>
              </a:rPr>
              <a:t>rform the</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HWT on</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e</a:t>
            </a:r>
            <a:r>
              <a:rPr sz="3600" b="1" spc="-9" baseline="3413" dirty="0">
                <a:solidFill>
                  <a:srgbClr val="3D3C2C"/>
                </a:solidFill>
                <a:latin typeface="Candara"/>
                <a:cs typeface="Candara"/>
              </a:rPr>
              <a:t>a</a:t>
            </a:r>
            <a:r>
              <a:rPr sz="3600" b="1" spc="0" baseline="3413" dirty="0">
                <a:solidFill>
                  <a:srgbClr val="3D3C2C"/>
                </a:solidFill>
                <a:latin typeface="Candara"/>
                <a:cs typeface="Candara"/>
              </a:rPr>
              <a:t>ch</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of the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5 piec</a:t>
            </a:r>
            <a:r>
              <a:rPr sz="3600" b="1" spc="-9" baseline="3413" dirty="0">
                <a:solidFill>
                  <a:srgbClr val="3D3C2C"/>
                </a:solidFill>
                <a:latin typeface="Candara"/>
                <a:cs typeface="Candara"/>
              </a:rPr>
              <a:t>e</a:t>
            </a:r>
            <a:r>
              <a:rPr sz="3600" b="1" spc="0" baseline="3413" dirty="0">
                <a:solidFill>
                  <a:srgbClr val="3D3C2C"/>
                </a:solidFill>
                <a:latin typeface="Candara"/>
                <a:cs typeface="Candara"/>
              </a:rPr>
              <a:t>s</a:t>
            </a:r>
            <a:endParaRPr sz="2400">
              <a:latin typeface="Candara"/>
              <a:cs typeface="Candar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7" name="object 7"/>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8" name="object 8"/>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0" name="object 10"/>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2" name="object 12"/>
          <p:cNvSpPr/>
          <p:nvPr/>
        </p:nvSpPr>
        <p:spPr>
          <a:xfrm>
            <a:off x="963510" y="2789809"/>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3" name="object 13"/>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1247775" y="3543300"/>
            <a:ext cx="6029325" cy="2847975"/>
          </a:xfrm>
          <a:prstGeom prst="rect">
            <a:avLst/>
          </a:prstGeom>
          <a:blipFill>
            <a:blip r:embed="rId5" cstate="print"/>
            <a:stretch>
              <a:fillRect/>
            </a:stretch>
          </a:blipFill>
        </p:spPr>
        <p:txBody>
          <a:bodyPr wrap="square" lIns="0" tIns="0" rIns="0" bIns="0" rtlCol="0">
            <a:noAutofit/>
          </a:bodyPr>
          <a:lstStyle/>
          <a:p>
            <a:endParaRPr/>
          </a:p>
        </p:txBody>
      </p:sp>
      <p:sp>
        <p:nvSpPr>
          <p:cNvPr id="4" name="object 4"/>
          <p:cNvSpPr txBox="1"/>
          <p:nvPr/>
        </p:nvSpPr>
        <p:spPr>
          <a:xfrm>
            <a:off x="3149346" y="722005"/>
            <a:ext cx="1916607"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Decode</a:t>
            </a:r>
            <a:endParaRPr sz="4400">
              <a:latin typeface="Candara"/>
              <a:cs typeface="Candara"/>
            </a:endParaRPr>
          </a:p>
        </p:txBody>
      </p:sp>
      <p:sp>
        <p:nvSpPr>
          <p:cNvPr id="3" name="object 3"/>
          <p:cNvSpPr txBox="1"/>
          <p:nvPr/>
        </p:nvSpPr>
        <p:spPr>
          <a:xfrm>
            <a:off x="5075533" y="722005"/>
            <a:ext cx="1978907" cy="1381995"/>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captcha</a:t>
            </a:r>
            <a:endParaRPr sz="4400">
              <a:latin typeface="Candara"/>
              <a:cs typeface="Candara"/>
            </a:endParaRPr>
          </a:p>
          <a:p>
            <a:pPr marL="274595" marR="83941">
              <a:lnSpc>
                <a:spcPct val="101725"/>
              </a:lnSpc>
              <a:spcBef>
                <a:spcPts val="31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2" name="object 2"/>
          <p:cNvSpPr txBox="1"/>
          <p:nvPr/>
        </p:nvSpPr>
        <p:spPr>
          <a:xfrm>
            <a:off x="1225397" y="2784093"/>
            <a:ext cx="3368596"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0D0D0D"/>
                </a:solidFill>
                <a:latin typeface="Candara"/>
                <a:cs typeface="Candara"/>
              </a:rPr>
              <a:t>Decodi</a:t>
            </a:r>
            <a:r>
              <a:rPr sz="4200" b="1" spc="-9" baseline="3900" dirty="0">
                <a:solidFill>
                  <a:srgbClr val="0D0D0D"/>
                </a:solidFill>
                <a:latin typeface="Candara"/>
                <a:cs typeface="Candara"/>
              </a:rPr>
              <a:t>n</a:t>
            </a:r>
            <a:r>
              <a:rPr sz="4200" b="1" spc="0" baseline="3900" dirty="0">
                <a:solidFill>
                  <a:srgbClr val="0D0D0D"/>
                </a:solidFill>
                <a:latin typeface="Candara"/>
                <a:cs typeface="Candara"/>
              </a:rPr>
              <a:t>g</a:t>
            </a:r>
            <a:r>
              <a:rPr sz="4200" b="1" spc="-98" baseline="3900" dirty="0">
                <a:solidFill>
                  <a:srgbClr val="0D0D0D"/>
                </a:solidFill>
                <a:latin typeface="Candara"/>
                <a:cs typeface="Candara"/>
              </a:rPr>
              <a:t> </a:t>
            </a:r>
            <a:r>
              <a:rPr sz="4200" b="1" spc="0" baseline="3900" dirty="0">
                <a:solidFill>
                  <a:srgbClr val="0D0D0D"/>
                </a:solidFill>
                <a:latin typeface="Candara"/>
                <a:cs typeface="Candara"/>
              </a:rPr>
              <a:t>the</a:t>
            </a:r>
            <a:r>
              <a:rPr sz="4200" b="1" spc="-39" baseline="3900" dirty="0">
                <a:solidFill>
                  <a:srgbClr val="0D0D0D"/>
                </a:solidFill>
                <a:latin typeface="Candara"/>
                <a:cs typeface="Candara"/>
              </a:rPr>
              <a:t> </a:t>
            </a:r>
            <a:r>
              <a:rPr sz="4200" b="1" spc="4" baseline="3900" dirty="0">
                <a:solidFill>
                  <a:srgbClr val="0D0D0D"/>
                </a:solidFill>
                <a:latin typeface="Candara"/>
                <a:cs typeface="Candara"/>
              </a:rPr>
              <a:t>c</a:t>
            </a:r>
            <a:r>
              <a:rPr sz="4200" b="1" spc="0" baseline="3900" dirty="0">
                <a:solidFill>
                  <a:srgbClr val="0D0D0D"/>
                </a:solidFill>
                <a:latin typeface="Candara"/>
                <a:cs typeface="Candara"/>
              </a:rPr>
              <a:t>a</a:t>
            </a:r>
            <a:r>
              <a:rPr sz="4200" b="1" spc="-9" baseline="3900" dirty="0">
                <a:solidFill>
                  <a:srgbClr val="0D0D0D"/>
                </a:solidFill>
                <a:latin typeface="Candara"/>
                <a:cs typeface="Candara"/>
              </a:rPr>
              <a:t>p</a:t>
            </a:r>
            <a:r>
              <a:rPr sz="4200" b="1" spc="0" baseline="3900" dirty="0">
                <a:solidFill>
                  <a:srgbClr val="0D0D0D"/>
                </a:solidFill>
                <a:latin typeface="Candara"/>
                <a:cs typeface="Candara"/>
              </a:rPr>
              <a:t>t</a:t>
            </a:r>
            <a:r>
              <a:rPr sz="4200" b="1" spc="4" baseline="3900" dirty="0">
                <a:solidFill>
                  <a:srgbClr val="0D0D0D"/>
                </a:solidFill>
                <a:latin typeface="Candara"/>
                <a:cs typeface="Candara"/>
              </a:rPr>
              <a:t>c</a:t>
            </a:r>
            <a:r>
              <a:rPr sz="4200" b="1" spc="0" baseline="3900" dirty="0">
                <a:solidFill>
                  <a:srgbClr val="0D0D0D"/>
                </a:solidFill>
                <a:latin typeface="Candara"/>
                <a:cs typeface="Candara"/>
              </a:rPr>
              <a:t>ha</a:t>
            </a:r>
            <a:endParaRPr sz="2800">
              <a:latin typeface="Candara"/>
              <a:cs typeface="Candar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1" name="object 11"/>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2" name="object 12"/>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3" name="object 13"/>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4" name="object 14"/>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5" name="object 15"/>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6" name="object 16"/>
          <p:cNvSpPr/>
          <p:nvPr/>
        </p:nvSpPr>
        <p:spPr>
          <a:xfrm>
            <a:off x="963510" y="2744089"/>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7" name="object 17"/>
          <p:cNvSpPr/>
          <p:nvPr/>
        </p:nvSpPr>
        <p:spPr>
          <a:xfrm>
            <a:off x="1877568" y="438912"/>
            <a:ext cx="5201411" cy="899160"/>
          </a:xfrm>
          <a:prstGeom prst="rect">
            <a:avLst/>
          </a:prstGeom>
          <a:blipFill>
            <a:blip r:embed="rId4" cstate="print"/>
            <a:stretch>
              <a:fillRect/>
            </a:stretch>
          </a:blipFill>
        </p:spPr>
        <p:txBody>
          <a:bodyPr wrap="square" lIns="0" tIns="0" rIns="0" bIns="0" rtlCol="0">
            <a:noAutofit/>
          </a:bodyPr>
          <a:lstStyle/>
          <a:p>
            <a:endParaRPr/>
          </a:p>
        </p:txBody>
      </p:sp>
      <p:sp>
        <p:nvSpPr>
          <p:cNvPr id="18" name="object 18"/>
          <p:cNvSpPr/>
          <p:nvPr/>
        </p:nvSpPr>
        <p:spPr>
          <a:xfrm>
            <a:off x="2209800" y="1164335"/>
            <a:ext cx="4549140" cy="85344"/>
          </a:xfrm>
          <a:prstGeom prst="rect">
            <a:avLst/>
          </a:prstGeom>
          <a:blipFill>
            <a:blip r:embed="rId5" cstate="print"/>
            <a:stretch>
              <a:fillRect/>
            </a:stretch>
          </a:blipFill>
        </p:spPr>
        <p:txBody>
          <a:bodyPr wrap="square" lIns="0" tIns="0" rIns="0" bIns="0" rtlCol="0">
            <a:noAutofit/>
          </a:bodyPr>
          <a:lstStyle/>
          <a:p>
            <a:endParaRPr/>
          </a:p>
        </p:txBody>
      </p:sp>
      <p:sp>
        <p:nvSpPr>
          <p:cNvPr id="19" name="object 19"/>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963510" y="5487250"/>
            <a:ext cx="202691" cy="213359"/>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p:nvPr/>
        </p:nvSpPr>
        <p:spPr>
          <a:xfrm>
            <a:off x="942975" y="4152900"/>
            <a:ext cx="6943725" cy="1162050"/>
          </a:xfrm>
          <a:prstGeom prst="rect">
            <a:avLst/>
          </a:prstGeom>
          <a:blipFill>
            <a:blip r:embed="rId7" cstate="print"/>
            <a:stretch>
              <a:fillRect/>
            </a:stretch>
          </a:blipFill>
        </p:spPr>
        <p:txBody>
          <a:bodyPr wrap="square" lIns="0" tIns="0" rIns="0" bIns="0" rtlCol="0">
            <a:noAutofit/>
          </a:bodyPr>
          <a:lstStyle/>
          <a:p>
            <a:endParaRPr/>
          </a:p>
        </p:txBody>
      </p:sp>
      <p:sp>
        <p:nvSpPr>
          <p:cNvPr id="7" name="object 7"/>
          <p:cNvSpPr txBox="1"/>
          <p:nvPr/>
        </p:nvSpPr>
        <p:spPr>
          <a:xfrm>
            <a:off x="2210181" y="722005"/>
            <a:ext cx="4583402"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Breaking</a:t>
            </a:r>
            <a:r>
              <a:rPr sz="6600" u="sng" spc="4" baseline="3723" dirty="0">
                <a:solidFill>
                  <a:srgbClr val="BE4D00"/>
                </a:solidFill>
                <a:latin typeface="Candara"/>
                <a:cs typeface="Candara"/>
              </a:rPr>
              <a:t> </a:t>
            </a:r>
            <a:r>
              <a:rPr sz="6600" u="sng" spc="0" baseline="3723" dirty="0">
                <a:solidFill>
                  <a:srgbClr val="BE4D00"/>
                </a:solidFill>
                <a:latin typeface="Candara"/>
                <a:cs typeface="Candara"/>
              </a:rPr>
              <a:t>CAPTCHA</a:t>
            </a:r>
            <a:endParaRPr sz="4400">
              <a:latin typeface="Candara"/>
              <a:cs typeface="Candara"/>
            </a:endParaRPr>
          </a:p>
        </p:txBody>
      </p:sp>
      <p:sp>
        <p:nvSpPr>
          <p:cNvPr id="6" name="object 6"/>
          <p:cNvSpPr txBox="1"/>
          <p:nvPr/>
        </p:nvSpPr>
        <p:spPr>
          <a:xfrm>
            <a:off x="1225397" y="2736715"/>
            <a:ext cx="6033252" cy="1464056"/>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Most text</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based</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CAP</a:t>
            </a:r>
            <a:r>
              <a:rPr sz="3600" b="1" spc="-9" baseline="3413" dirty="0">
                <a:solidFill>
                  <a:srgbClr val="3D3C2C"/>
                </a:solidFill>
                <a:latin typeface="Candara"/>
                <a:cs typeface="Candara"/>
              </a:rPr>
              <a:t>T</a:t>
            </a:r>
            <a:r>
              <a:rPr sz="3600" b="1" spc="0" baseline="3413" dirty="0">
                <a:solidFill>
                  <a:srgbClr val="3D3C2C"/>
                </a:solidFill>
                <a:latin typeface="Candara"/>
                <a:cs typeface="Candara"/>
              </a:rPr>
              <a:t>CHAs</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have be</a:t>
            </a:r>
            <a:r>
              <a:rPr sz="3600" b="1" spc="-4" baseline="3413" dirty="0">
                <a:solidFill>
                  <a:srgbClr val="3D3C2C"/>
                </a:solidFill>
                <a:latin typeface="Candara"/>
                <a:cs typeface="Candara"/>
              </a:rPr>
              <a:t>e</a:t>
            </a:r>
            <a:r>
              <a:rPr sz="3600" b="1" spc="0" baseline="3413" dirty="0">
                <a:solidFill>
                  <a:srgbClr val="3D3C2C"/>
                </a:solidFill>
                <a:latin typeface="Candara"/>
                <a:cs typeface="Candara"/>
              </a:rPr>
              <a:t>n</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broken</a:t>
            </a:r>
            <a:endParaRPr sz="2400">
              <a:latin typeface="Candara"/>
              <a:cs typeface="Candara"/>
            </a:endParaRPr>
          </a:p>
          <a:p>
            <a:pPr marL="12700" marR="45720">
              <a:lnSpc>
                <a:spcPts val="2590"/>
              </a:lnSpc>
              <a:spcBef>
                <a:spcPts val="5"/>
              </a:spcBef>
            </a:pPr>
            <a:r>
              <a:rPr sz="3600" b="1" spc="0" baseline="3413" dirty="0">
                <a:solidFill>
                  <a:srgbClr val="3D3C2C"/>
                </a:solidFill>
                <a:latin typeface="Candara"/>
                <a:cs typeface="Candara"/>
              </a:rPr>
              <a:t>soft</a:t>
            </a:r>
            <a:r>
              <a:rPr sz="3600" b="1" spc="9" baseline="3413" dirty="0">
                <a:solidFill>
                  <a:srgbClr val="3D3C2C"/>
                </a:solidFill>
                <a:latin typeface="Candara"/>
                <a:cs typeface="Candara"/>
              </a:rPr>
              <a:t>w</a:t>
            </a:r>
            <a:r>
              <a:rPr sz="3600" b="1" spc="0" baseline="3413" dirty="0">
                <a:solidFill>
                  <a:srgbClr val="3D3C2C"/>
                </a:solidFill>
                <a:latin typeface="Candara"/>
                <a:cs typeface="Candara"/>
              </a:rPr>
              <a:t>are</a:t>
            </a:r>
            <a:endParaRPr sz="2400">
              <a:latin typeface="Candara"/>
              <a:cs typeface="Candara"/>
            </a:endParaRPr>
          </a:p>
          <a:p>
            <a:pPr marL="40131" marR="45720">
              <a:lnSpc>
                <a:spcPct val="101725"/>
              </a:lnSpc>
              <a:spcBef>
                <a:spcPts val="105"/>
              </a:spcBef>
            </a:pPr>
            <a:r>
              <a:rPr sz="2400" spc="0" dirty="0">
                <a:solidFill>
                  <a:srgbClr val="BE4D00"/>
                </a:solidFill>
                <a:latin typeface="Wingdings"/>
                <a:cs typeface="Wingdings"/>
              </a:rPr>
              <a:t></a:t>
            </a:r>
            <a:r>
              <a:rPr sz="2400" spc="460" dirty="0">
                <a:solidFill>
                  <a:srgbClr val="BE4D00"/>
                </a:solidFill>
                <a:latin typeface="Times New Roman"/>
                <a:cs typeface="Times New Roman"/>
              </a:rPr>
              <a:t> </a:t>
            </a:r>
            <a:r>
              <a:rPr sz="2400" spc="25" dirty="0">
                <a:solidFill>
                  <a:srgbClr val="3D3C2C"/>
                </a:solidFill>
                <a:latin typeface="Candara"/>
                <a:cs typeface="Candara"/>
              </a:rPr>
              <a:t>O</a:t>
            </a:r>
            <a:r>
              <a:rPr sz="2400" spc="0" dirty="0">
                <a:solidFill>
                  <a:srgbClr val="3D3C2C"/>
                </a:solidFill>
                <a:latin typeface="Candara"/>
                <a:cs typeface="Candara"/>
              </a:rPr>
              <a:t>CR</a:t>
            </a:r>
            <a:r>
              <a:rPr sz="2400" spc="4" dirty="0">
                <a:solidFill>
                  <a:srgbClr val="3D3C2C"/>
                </a:solidFill>
                <a:latin typeface="Candara"/>
                <a:cs typeface="Candara"/>
              </a:rPr>
              <a:t>(</a:t>
            </a:r>
            <a:r>
              <a:rPr sz="2400" spc="0" dirty="0">
                <a:solidFill>
                  <a:srgbClr val="3D3C2C"/>
                </a:solidFill>
                <a:latin typeface="Candara"/>
                <a:cs typeface="Candara"/>
              </a:rPr>
              <a:t>Opt</a:t>
            </a:r>
            <a:r>
              <a:rPr sz="2400" spc="4" dirty="0">
                <a:solidFill>
                  <a:srgbClr val="3D3C2C"/>
                </a:solidFill>
                <a:latin typeface="Candara"/>
                <a:cs typeface="Candara"/>
              </a:rPr>
              <a:t>i</a:t>
            </a:r>
            <a:r>
              <a:rPr sz="2400" spc="0" dirty="0">
                <a:solidFill>
                  <a:srgbClr val="3D3C2C"/>
                </a:solidFill>
                <a:latin typeface="Candara"/>
                <a:cs typeface="Candara"/>
              </a:rPr>
              <a:t>cal</a:t>
            </a:r>
            <a:r>
              <a:rPr sz="2400" spc="-29" dirty="0">
                <a:solidFill>
                  <a:srgbClr val="3D3C2C"/>
                </a:solidFill>
                <a:latin typeface="Candara"/>
                <a:cs typeface="Candara"/>
              </a:rPr>
              <a:t> </a:t>
            </a:r>
            <a:r>
              <a:rPr sz="2400" spc="0" dirty="0">
                <a:solidFill>
                  <a:srgbClr val="3D3C2C"/>
                </a:solidFill>
                <a:latin typeface="Candara"/>
                <a:cs typeface="Candara"/>
              </a:rPr>
              <a:t>Chara</a:t>
            </a:r>
            <a:r>
              <a:rPr sz="2400" spc="-9" dirty="0">
                <a:solidFill>
                  <a:srgbClr val="3D3C2C"/>
                </a:solidFill>
                <a:latin typeface="Candara"/>
                <a:cs typeface="Candara"/>
              </a:rPr>
              <a:t>c</a:t>
            </a:r>
            <a:r>
              <a:rPr sz="2400" spc="0" dirty="0">
                <a:solidFill>
                  <a:srgbClr val="3D3C2C"/>
                </a:solidFill>
                <a:latin typeface="Candara"/>
                <a:cs typeface="Candara"/>
              </a:rPr>
              <a:t>t</a:t>
            </a:r>
            <a:r>
              <a:rPr sz="2400" spc="4" dirty="0">
                <a:solidFill>
                  <a:srgbClr val="3D3C2C"/>
                </a:solidFill>
                <a:latin typeface="Candara"/>
                <a:cs typeface="Candara"/>
              </a:rPr>
              <a:t>e</a:t>
            </a:r>
            <a:r>
              <a:rPr sz="2400" spc="0" dirty="0">
                <a:solidFill>
                  <a:srgbClr val="3D3C2C"/>
                </a:solidFill>
                <a:latin typeface="Candara"/>
                <a:cs typeface="Candara"/>
              </a:rPr>
              <a:t>r</a:t>
            </a:r>
            <a:r>
              <a:rPr sz="2400" spc="9" dirty="0">
                <a:solidFill>
                  <a:srgbClr val="3D3C2C"/>
                </a:solidFill>
                <a:latin typeface="Candara"/>
                <a:cs typeface="Candara"/>
              </a:rPr>
              <a:t> </a:t>
            </a:r>
            <a:r>
              <a:rPr sz="2400" spc="0" dirty="0">
                <a:solidFill>
                  <a:srgbClr val="3D3C2C"/>
                </a:solidFill>
                <a:latin typeface="Candara"/>
                <a:cs typeface="Candara"/>
              </a:rPr>
              <a:t>Recognization)</a:t>
            </a:r>
            <a:endParaRPr sz="2400">
              <a:latin typeface="Candara"/>
              <a:cs typeface="Candara"/>
            </a:endParaRPr>
          </a:p>
          <a:p>
            <a:pPr marL="40131" marR="45720">
              <a:lnSpc>
                <a:spcPct val="101725"/>
              </a:lnSpc>
              <a:spcBef>
                <a:spcPts val="235"/>
              </a:spcBef>
            </a:pPr>
            <a:r>
              <a:rPr sz="2400" spc="0" dirty="0">
                <a:solidFill>
                  <a:srgbClr val="BE4D00"/>
                </a:solidFill>
                <a:latin typeface="Wingdings"/>
                <a:cs typeface="Wingdings"/>
              </a:rPr>
              <a:t></a:t>
            </a:r>
            <a:r>
              <a:rPr sz="2400" spc="460" dirty="0">
                <a:solidFill>
                  <a:srgbClr val="BE4D00"/>
                </a:solidFill>
                <a:latin typeface="Times New Roman"/>
                <a:cs typeface="Times New Roman"/>
              </a:rPr>
              <a:t> </a:t>
            </a:r>
            <a:r>
              <a:rPr sz="2400" spc="0" dirty="0">
                <a:solidFill>
                  <a:srgbClr val="3D3C2C"/>
                </a:solidFill>
                <a:latin typeface="Candara"/>
                <a:cs typeface="Candara"/>
              </a:rPr>
              <a:t>Segm</a:t>
            </a:r>
            <a:r>
              <a:rPr sz="2400" spc="4" dirty="0">
                <a:solidFill>
                  <a:srgbClr val="3D3C2C"/>
                </a:solidFill>
                <a:latin typeface="Candara"/>
                <a:cs typeface="Candara"/>
              </a:rPr>
              <a:t>e</a:t>
            </a:r>
            <a:r>
              <a:rPr sz="2400" spc="0" dirty="0">
                <a:solidFill>
                  <a:srgbClr val="3D3C2C"/>
                </a:solidFill>
                <a:latin typeface="Candara"/>
                <a:cs typeface="Candara"/>
              </a:rPr>
              <a:t>ntation</a:t>
            </a:r>
            <a:endParaRPr sz="2400">
              <a:latin typeface="Candara"/>
              <a:cs typeface="Candara"/>
            </a:endParaRPr>
          </a:p>
        </p:txBody>
      </p:sp>
      <p:sp>
        <p:nvSpPr>
          <p:cNvPr id="5" name="object 5"/>
          <p:cNvSpPr txBox="1"/>
          <p:nvPr/>
        </p:nvSpPr>
        <p:spPr>
          <a:xfrm>
            <a:off x="7253732" y="2736715"/>
            <a:ext cx="38931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by</a:t>
            </a:r>
            <a:endParaRPr sz="2400">
              <a:latin typeface="Candara"/>
              <a:cs typeface="Candara"/>
            </a:endParaRPr>
          </a:p>
        </p:txBody>
      </p:sp>
      <p:sp>
        <p:nvSpPr>
          <p:cNvPr id="4" name="object 4"/>
          <p:cNvSpPr txBox="1"/>
          <p:nvPr/>
        </p:nvSpPr>
        <p:spPr>
          <a:xfrm>
            <a:off x="1225397" y="5480219"/>
            <a:ext cx="5796952" cy="659688"/>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Other CAP</a:t>
            </a:r>
            <a:r>
              <a:rPr sz="3600" b="1" spc="-4" baseline="3413" dirty="0">
                <a:solidFill>
                  <a:srgbClr val="3D3C2C"/>
                </a:solidFill>
                <a:latin typeface="Candara"/>
                <a:cs typeface="Candara"/>
              </a:rPr>
              <a:t>T</a:t>
            </a:r>
            <a:r>
              <a:rPr sz="3600" b="1" spc="0" baseline="3413" dirty="0">
                <a:solidFill>
                  <a:srgbClr val="3D3C2C"/>
                </a:solidFill>
                <a:latin typeface="Candara"/>
                <a:cs typeface="Candara"/>
              </a:rPr>
              <a:t>CHAs</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were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broken by</a:t>
            </a:r>
            <a:r>
              <a:rPr sz="3600" b="1" spc="25" baseline="3413" dirty="0">
                <a:solidFill>
                  <a:srgbClr val="3D3C2C"/>
                </a:solidFill>
                <a:latin typeface="Candara"/>
                <a:cs typeface="Candara"/>
              </a:rPr>
              <a:t> </a:t>
            </a:r>
            <a:r>
              <a:rPr sz="3600" b="1" spc="0" baseline="3413" dirty="0">
                <a:solidFill>
                  <a:srgbClr val="3D3C2C"/>
                </a:solidFill>
                <a:latin typeface="Candara"/>
                <a:cs typeface="Candara"/>
              </a:rPr>
              <a:t>streaming</a:t>
            </a:r>
            <a:endParaRPr sz="2400">
              <a:latin typeface="Candara"/>
              <a:cs typeface="Candara"/>
            </a:endParaRPr>
          </a:p>
          <a:p>
            <a:pPr marL="12700" marR="45720">
              <a:lnSpc>
                <a:spcPts val="2595"/>
              </a:lnSpc>
              <a:spcBef>
                <a:spcPts val="5"/>
              </a:spcBef>
            </a:pPr>
            <a:r>
              <a:rPr sz="3600" b="1" spc="0" baseline="3413" dirty="0">
                <a:solidFill>
                  <a:srgbClr val="3D3C2C"/>
                </a:solidFill>
                <a:latin typeface="Candara"/>
                <a:cs typeface="Candara"/>
              </a:rPr>
              <a:t>for</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unsuspecting</a:t>
            </a:r>
            <a:r>
              <a:rPr sz="3600" b="1" spc="44" baseline="3413" dirty="0">
                <a:solidFill>
                  <a:srgbClr val="3D3C2C"/>
                </a:solidFill>
                <a:latin typeface="Candara"/>
                <a:cs typeface="Candara"/>
              </a:rPr>
              <a:t> </a:t>
            </a:r>
            <a:r>
              <a:rPr sz="3600" b="1" spc="0" baseline="3413" dirty="0">
                <a:solidFill>
                  <a:srgbClr val="3D3C2C"/>
                </a:solidFill>
                <a:latin typeface="Candara"/>
                <a:cs typeface="Candara"/>
              </a:rPr>
              <a:t>users</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to so</a:t>
            </a:r>
            <a:r>
              <a:rPr sz="3600" b="1" spc="9" baseline="3413" dirty="0">
                <a:solidFill>
                  <a:srgbClr val="3D3C2C"/>
                </a:solidFill>
                <a:latin typeface="Candara"/>
                <a:cs typeface="Candara"/>
              </a:rPr>
              <a:t>l</a:t>
            </a:r>
            <a:r>
              <a:rPr sz="3600" b="1" spc="0" baseline="3413" dirty="0">
                <a:solidFill>
                  <a:srgbClr val="3D3C2C"/>
                </a:solidFill>
                <a:latin typeface="Candara"/>
                <a:cs typeface="Candara"/>
              </a:rPr>
              <a:t>ve.</a:t>
            </a:r>
            <a:endParaRPr sz="2400">
              <a:latin typeface="Candara"/>
              <a:cs typeface="Candara"/>
            </a:endParaRPr>
          </a:p>
        </p:txBody>
      </p:sp>
      <p:sp>
        <p:nvSpPr>
          <p:cNvPr id="3" name="object 3"/>
          <p:cNvSpPr txBox="1"/>
          <p:nvPr/>
        </p:nvSpPr>
        <p:spPr>
          <a:xfrm>
            <a:off x="7018731" y="5480219"/>
            <a:ext cx="1205177"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the</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tests</a:t>
            </a:r>
            <a:endParaRPr sz="2400">
              <a:latin typeface="Candara"/>
              <a:cs typeface="Candara"/>
            </a:endParaRPr>
          </a:p>
        </p:txBody>
      </p:sp>
      <p:sp>
        <p:nvSpPr>
          <p:cNvPr id="2" name="object 2"/>
          <p:cNvSpPr txBox="1"/>
          <p:nvPr/>
        </p:nvSpPr>
        <p:spPr>
          <a:xfrm>
            <a:off x="4311045" y="1000505"/>
            <a:ext cx="122306"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963510" y="2789809"/>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2767584" y="438912"/>
            <a:ext cx="1356359" cy="899160"/>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3392424" y="438912"/>
            <a:ext cx="871727" cy="899160"/>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p:nvPr/>
        </p:nvSpPr>
        <p:spPr>
          <a:xfrm>
            <a:off x="3532632" y="438912"/>
            <a:ext cx="2656332" cy="899160"/>
          </a:xfrm>
          <a:prstGeom prst="rect">
            <a:avLst/>
          </a:prstGeom>
          <a:blipFill>
            <a:blip r:embed="rId6" cstate="print"/>
            <a:stretch>
              <a:fillRect/>
            </a:stretch>
          </a:blipFill>
        </p:spPr>
        <p:txBody>
          <a:bodyPr wrap="square" lIns="0" tIns="0" rIns="0" bIns="0" rtlCol="0">
            <a:noAutofit/>
          </a:bodyPr>
          <a:lstStyle/>
          <a:p>
            <a:endParaRPr/>
          </a:p>
        </p:txBody>
      </p:sp>
      <p:sp>
        <p:nvSpPr>
          <p:cNvPr id="18" name="object 18"/>
          <p:cNvSpPr/>
          <p:nvPr/>
        </p:nvSpPr>
        <p:spPr>
          <a:xfrm>
            <a:off x="3099816" y="1164335"/>
            <a:ext cx="2769108" cy="85344"/>
          </a:xfrm>
          <a:prstGeom prst="rect">
            <a:avLst/>
          </a:prstGeom>
          <a:blipFill>
            <a:blip r:embed="rId7" cstate="print"/>
            <a:stretch>
              <a:fillRect/>
            </a:stretch>
          </a:blipFill>
        </p:spPr>
        <p:txBody>
          <a:bodyPr wrap="square" lIns="0" tIns="0" rIns="0" bIns="0" rtlCol="0">
            <a:noAutofit/>
          </a:bodyPr>
          <a:lstStyle/>
          <a:p>
            <a:endParaRPr/>
          </a:p>
        </p:txBody>
      </p:sp>
      <p:sp>
        <p:nvSpPr>
          <p:cNvPr id="19" name="object 19"/>
          <p:cNvSpPr/>
          <p:nvPr/>
        </p:nvSpPr>
        <p:spPr>
          <a:xfrm>
            <a:off x="3112643" y="1179576"/>
            <a:ext cx="2689860" cy="0"/>
          </a:xfrm>
          <a:custGeom>
            <a:avLst/>
            <a:gdLst/>
            <a:ahLst/>
            <a:cxnLst/>
            <a:rect l="l" t="t" r="r" b="b"/>
            <a:pathLst>
              <a:path w="2689860">
                <a:moveTo>
                  <a:pt x="0" y="0"/>
                </a:moveTo>
                <a:lnTo>
                  <a:pt x="2689860" y="0"/>
                </a:lnTo>
              </a:path>
            </a:pathLst>
          </a:custGeom>
          <a:ln w="7366">
            <a:solidFill>
              <a:srgbClr val="BE4D00"/>
            </a:solidFill>
          </a:ln>
        </p:spPr>
        <p:txBody>
          <a:bodyPr wrap="square" lIns="0" tIns="0" rIns="0" bIns="0" rtlCol="0">
            <a:noAutofit/>
          </a:bodyPr>
          <a:lstStyle/>
          <a:p>
            <a:endParaRPr/>
          </a:p>
        </p:txBody>
      </p:sp>
      <p:sp>
        <p:nvSpPr>
          <p:cNvPr id="20" name="object 20"/>
          <p:cNvSpPr/>
          <p:nvPr/>
        </p:nvSpPr>
        <p:spPr>
          <a:xfrm>
            <a:off x="228600" y="228600"/>
            <a:ext cx="1595882" cy="1590675"/>
          </a:xfrm>
          <a:prstGeom prst="rect">
            <a:avLst/>
          </a:prstGeom>
          <a:blipFill>
            <a:blip r:embed="rId8" cstate="print"/>
            <a:stretch>
              <a:fillRect/>
            </a:stretch>
          </a:blipFill>
        </p:spPr>
        <p:txBody>
          <a:bodyPr wrap="square" lIns="0" tIns="0" rIns="0" bIns="0" rtlCol="0">
            <a:noAutofit/>
          </a:bodyPr>
          <a:lstStyle/>
          <a:p>
            <a:endParaRPr/>
          </a:p>
        </p:txBody>
      </p:sp>
      <p:sp>
        <p:nvSpPr>
          <p:cNvPr id="7" name="object 7"/>
          <p:cNvSpPr/>
          <p:nvPr/>
        </p:nvSpPr>
        <p:spPr>
          <a:xfrm>
            <a:off x="963510" y="4240657"/>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3100578" y="722005"/>
            <a:ext cx="2800144"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R</a:t>
            </a:r>
            <a:r>
              <a:rPr sz="6600" spc="-9" baseline="3723" dirty="0">
                <a:solidFill>
                  <a:srgbClr val="BE4D00"/>
                </a:solidFill>
                <a:latin typeface="Candara"/>
                <a:cs typeface="Candara"/>
              </a:rPr>
              <a:t>e</a:t>
            </a:r>
            <a:r>
              <a:rPr sz="6600" spc="-4" baseline="3723" dirty="0">
                <a:solidFill>
                  <a:srgbClr val="BE4D00"/>
                </a:solidFill>
                <a:latin typeface="Candara"/>
                <a:cs typeface="Candara"/>
              </a:rPr>
              <a:t>-</a:t>
            </a:r>
            <a:r>
              <a:rPr sz="6600" spc="0" baseline="3723" dirty="0">
                <a:solidFill>
                  <a:srgbClr val="BE4D00"/>
                </a:solidFill>
                <a:latin typeface="Candara"/>
                <a:cs typeface="Candara"/>
              </a:rPr>
              <a:t>Capt</a:t>
            </a:r>
            <a:r>
              <a:rPr sz="6600" spc="9"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p:txBody>
      </p:sp>
      <p:sp>
        <p:nvSpPr>
          <p:cNvPr id="5" name="object 5"/>
          <p:cNvSpPr txBox="1"/>
          <p:nvPr/>
        </p:nvSpPr>
        <p:spPr>
          <a:xfrm>
            <a:off x="1225397" y="2784093"/>
            <a:ext cx="4767452"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Free</a:t>
            </a:r>
            <a:r>
              <a:rPr sz="4200" b="1" spc="-48" baseline="3900" dirty="0">
                <a:solidFill>
                  <a:srgbClr val="3D3C2C"/>
                </a:solidFill>
                <a:latin typeface="Candara"/>
                <a:cs typeface="Candara"/>
              </a:rPr>
              <a:t> </a:t>
            </a:r>
            <a:r>
              <a:rPr sz="4200" b="1" spc="0" baseline="3900" dirty="0">
                <a:solidFill>
                  <a:srgbClr val="3D3C2C"/>
                </a:solidFill>
                <a:latin typeface="Candara"/>
                <a:cs typeface="Candara"/>
              </a:rPr>
              <a:t>captcha</a:t>
            </a:r>
            <a:r>
              <a:rPr sz="4200" b="1" spc="-78" baseline="3900" dirty="0">
                <a:solidFill>
                  <a:srgbClr val="3D3C2C"/>
                </a:solidFill>
                <a:latin typeface="Candara"/>
                <a:cs typeface="Candara"/>
              </a:rPr>
              <a:t> </a:t>
            </a:r>
            <a:r>
              <a:rPr sz="4200" b="1" spc="0" baseline="3900" dirty="0">
                <a:solidFill>
                  <a:srgbClr val="3D3C2C"/>
                </a:solidFill>
                <a:latin typeface="Candara"/>
                <a:cs typeface="Candara"/>
              </a:rPr>
              <a:t>service</a:t>
            </a:r>
            <a:r>
              <a:rPr sz="4200" b="1" spc="-59" baseline="3900" dirty="0">
                <a:solidFill>
                  <a:srgbClr val="3D3C2C"/>
                </a:solidFill>
                <a:latin typeface="Candara"/>
                <a:cs typeface="Candara"/>
              </a:rPr>
              <a:t> </a:t>
            </a:r>
            <a:r>
              <a:rPr sz="4200" b="1" spc="0" baseline="3900" dirty="0">
                <a:solidFill>
                  <a:srgbClr val="3D3C2C"/>
                </a:solidFill>
                <a:latin typeface="Candara"/>
                <a:cs typeface="Candara"/>
              </a:rPr>
              <a:t>that</a:t>
            </a:r>
            <a:r>
              <a:rPr sz="4200" b="1" spc="9" baseline="3900" dirty="0">
                <a:solidFill>
                  <a:srgbClr val="3D3C2C"/>
                </a:solidFill>
                <a:latin typeface="Candara"/>
                <a:cs typeface="Candara"/>
              </a:rPr>
              <a:t> </a:t>
            </a:r>
            <a:r>
              <a:rPr sz="4200" b="1" spc="0" baseline="3900" dirty="0">
                <a:solidFill>
                  <a:srgbClr val="3D3C2C"/>
                </a:solidFill>
                <a:latin typeface="Candara"/>
                <a:cs typeface="Candara"/>
              </a:rPr>
              <a:t>hel</a:t>
            </a:r>
            <a:r>
              <a:rPr sz="4200" b="1" spc="-9" baseline="3900" dirty="0">
                <a:solidFill>
                  <a:srgbClr val="3D3C2C"/>
                </a:solidFill>
                <a:latin typeface="Candara"/>
                <a:cs typeface="Candara"/>
              </a:rPr>
              <a:t>p</a:t>
            </a:r>
            <a:r>
              <a:rPr sz="4200" b="1" spc="0" baseline="3900" dirty="0">
                <a:solidFill>
                  <a:srgbClr val="3D3C2C"/>
                </a:solidFill>
                <a:latin typeface="Candara"/>
                <a:cs typeface="Candara"/>
              </a:rPr>
              <a:t>s</a:t>
            </a:r>
            <a:endParaRPr sz="2800">
              <a:latin typeface="Candara"/>
              <a:cs typeface="Candara"/>
            </a:endParaRPr>
          </a:p>
        </p:txBody>
      </p:sp>
      <p:sp>
        <p:nvSpPr>
          <p:cNvPr id="4" name="object 4"/>
          <p:cNvSpPr txBox="1"/>
          <p:nvPr/>
        </p:nvSpPr>
        <p:spPr>
          <a:xfrm>
            <a:off x="5993572" y="2784093"/>
            <a:ext cx="1604392"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to digitize</a:t>
            </a:r>
            <a:endParaRPr sz="2800">
              <a:latin typeface="Candara"/>
              <a:cs typeface="Candara"/>
            </a:endParaRPr>
          </a:p>
        </p:txBody>
      </p:sp>
      <p:sp>
        <p:nvSpPr>
          <p:cNvPr id="3" name="object 3"/>
          <p:cNvSpPr txBox="1"/>
          <p:nvPr/>
        </p:nvSpPr>
        <p:spPr>
          <a:xfrm>
            <a:off x="1225397" y="3210813"/>
            <a:ext cx="6852737"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bo</a:t>
            </a:r>
            <a:r>
              <a:rPr sz="4200" b="1" spc="-4" baseline="3900" dirty="0">
                <a:solidFill>
                  <a:srgbClr val="3D3C2C"/>
                </a:solidFill>
                <a:latin typeface="Candara"/>
                <a:cs typeface="Candara"/>
              </a:rPr>
              <a:t>o</a:t>
            </a:r>
            <a:r>
              <a:rPr sz="4200" b="1" spc="0" baseline="3900" dirty="0">
                <a:solidFill>
                  <a:srgbClr val="3D3C2C"/>
                </a:solidFill>
                <a:latin typeface="Candara"/>
                <a:cs typeface="Candara"/>
              </a:rPr>
              <a:t>ks,</a:t>
            </a:r>
            <a:r>
              <a:rPr sz="4200" b="1" spc="-69" baseline="3900" dirty="0">
                <a:solidFill>
                  <a:srgbClr val="3D3C2C"/>
                </a:solidFill>
                <a:latin typeface="Candara"/>
                <a:cs typeface="Candara"/>
              </a:rPr>
              <a:t> </a:t>
            </a:r>
            <a:r>
              <a:rPr sz="4200" b="1" spc="-9" baseline="3900" dirty="0">
                <a:solidFill>
                  <a:srgbClr val="3D3C2C"/>
                </a:solidFill>
                <a:latin typeface="Candara"/>
                <a:cs typeface="Candara"/>
              </a:rPr>
              <a:t>n</a:t>
            </a:r>
            <a:r>
              <a:rPr sz="4200" b="1" spc="0" baseline="3900" dirty="0">
                <a:solidFill>
                  <a:srgbClr val="3D3C2C"/>
                </a:solidFill>
                <a:latin typeface="Candara"/>
                <a:cs typeface="Candara"/>
              </a:rPr>
              <a:t>ewspa</a:t>
            </a:r>
            <a:r>
              <a:rPr sz="4200" b="1" spc="-9" baseline="3900" dirty="0">
                <a:solidFill>
                  <a:srgbClr val="3D3C2C"/>
                </a:solidFill>
                <a:latin typeface="Candara"/>
                <a:cs typeface="Candara"/>
              </a:rPr>
              <a:t>p</a:t>
            </a:r>
            <a:r>
              <a:rPr sz="4200" b="1" spc="0" baseline="3900" dirty="0">
                <a:solidFill>
                  <a:srgbClr val="3D3C2C"/>
                </a:solidFill>
                <a:latin typeface="Candara"/>
                <a:cs typeface="Candara"/>
              </a:rPr>
              <a:t>er</a:t>
            </a:r>
            <a:r>
              <a:rPr sz="4200" b="1" spc="-103" baseline="3900" dirty="0">
                <a:solidFill>
                  <a:srgbClr val="3D3C2C"/>
                </a:solidFill>
                <a:latin typeface="Candara"/>
                <a:cs typeface="Candara"/>
              </a:rPr>
              <a:t> </a:t>
            </a:r>
            <a:r>
              <a:rPr sz="4200" b="1" spc="0" baseline="3900" dirty="0">
                <a:solidFill>
                  <a:srgbClr val="3D3C2C"/>
                </a:solidFill>
                <a:latin typeface="Candara"/>
                <a:cs typeface="Candara"/>
              </a:rPr>
              <a:t>and</a:t>
            </a:r>
            <a:r>
              <a:rPr sz="4200" b="1" spc="-39" baseline="3900" dirty="0">
                <a:solidFill>
                  <a:srgbClr val="3D3C2C"/>
                </a:solidFill>
                <a:latin typeface="Candara"/>
                <a:cs typeface="Candara"/>
              </a:rPr>
              <a:t> </a:t>
            </a:r>
            <a:r>
              <a:rPr sz="4200" b="1" spc="0" baseline="3900" dirty="0">
                <a:solidFill>
                  <a:srgbClr val="3D3C2C"/>
                </a:solidFill>
                <a:latin typeface="Candara"/>
                <a:cs typeface="Candara"/>
              </a:rPr>
              <a:t>old</a:t>
            </a:r>
            <a:r>
              <a:rPr sz="4200" b="1" spc="-28" baseline="3900" dirty="0">
                <a:solidFill>
                  <a:srgbClr val="3D3C2C"/>
                </a:solidFill>
                <a:latin typeface="Candara"/>
                <a:cs typeface="Candara"/>
              </a:rPr>
              <a:t> </a:t>
            </a:r>
            <a:r>
              <a:rPr sz="4200" b="1" spc="0" baseline="3900" dirty="0">
                <a:solidFill>
                  <a:srgbClr val="3D3C2C"/>
                </a:solidFill>
                <a:latin typeface="Candara"/>
                <a:cs typeface="Candara"/>
              </a:rPr>
              <a:t>time</a:t>
            </a:r>
            <a:r>
              <a:rPr sz="4200" b="1" spc="-54" baseline="3900" dirty="0">
                <a:solidFill>
                  <a:srgbClr val="3D3C2C"/>
                </a:solidFill>
                <a:latin typeface="Candara"/>
                <a:cs typeface="Candara"/>
              </a:rPr>
              <a:t> </a:t>
            </a:r>
            <a:r>
              <a:rPr sz="4200" b="1" spc="9" baseline="3900" dirty="0">
                <a:solidFill>
                  <a:srgbClr val="3D3C2C"/>
                </a:solidFill>
                <a:latin typeface="Candara"/>
                <a:cs typeface="Candara"/>
              </a:rPr>
              <a:t>r</a:t>
            </a:r>
            <a:r>
              <a:rPr sz="4200" b="1" spc="0" baseline="3900" dirty="0">
                <a:solidFill>
                  <a:srgbClr val="3D3C2C"/>
                </a:solidFill>
                <a:latin typeface="Candara"/>
                <a:cs typeface="Candara"/>
              </a:rPr>
              <a:t>adio</a:t>
            </a:r>
            <a:r>
              <a:rPr sz="4200" b="1" spc="-62" baseline="3900" dirty="0">
                <a:solidFill>
                  <a:srgbClr val="3D3C2C"/>
                </a:solidFill>
                <a:latin typeface="Candara"/>
                <a:cs typeface="Candara"/>
              </a:rPr>
              <a:t> </a:t>
            </a:r>
            <a:r>
              <a:rPr sz="4200" b="1" spc="0" baseline="3900" dirty="0">
                <a:solidFill>
                  <a:srgbClr val="3D3C2C"/>
                </a:solidFill>
                <a:latin typeface="Candara"/>
                <a:cs typeface="Candara"/>
              </a:rPr>
              <a:t>show</a:t>
            </a:r>
            <a:r>
              <a:rPr sz="4200" b="1" spc="4" baseline="3900" dirty="0">
                <a:solidFill>
                  <a:srgbClr val="3D3C2C"/>
                </a:solidFill>
                <a:latin typeface="Candara"/>
                <a:cs typeface="Candara"/>
              </a:rPr>
              <a:t>s</a:t>
            </a:r>
            <a:r>
              <a:rPr sz="4200" b="1" spc="0" baseline="3900" dirty="0">
                <a:solidFill>
                  <a:srgbClr val="3D3C2C"/>
                </a:solidFill>
                <a:latin typeface="Candara"/>
                <a:cs typeface="Candara"/>
              </a:rPr>
              <a:t>.</a:t>
            </a:r>
            <a:endParaRPr sz="2800">
              <a:latin typeface="Candara"/>
              <a:cs typeface="Candara"/>
            </a:endParaRPr>
          </a:p>
        </p:txBody>
      </p:sp>
      <p:sp>
        <p:nvSpPr>
          <p:cNvPr id="2" name="object 2"/>
          <p:cNvSpPr txBox="1"/>
          <p:nvPr/>
        </p:nvSpPr>
        <p:spPr>
          <a:xfrm>
            <a:off x="1225397" y="4234974"/>
            <a:ext cx="7002838" cy="1661312"/>
          </a:xfrm>
          <a:prstGeom prst="rect">
            <a:avLst/>
          </a:prstGeom>
        </p:spPr>
        <p:txBody>
          <a:bodyPr wrap="square" lIns="0" tIns="0" rIns="0" bIns="0" rtlCol="0">
            <a:noAutofit/>
          </a:bodyPr>
          <a:lstStyle/>
          <a:p>
            <a:pPr marL="12700" marR="53263">
              <a:lnSpc>
                <a:spcPts val="2880"/>
              </a:lnSpc>
              <a:spcBef>
                <a:spcPts val="144"/>
              </a:spcBef>
            </a:pPr>
            <a:r>
              <a:rPr sz="4200" b="1" spc="0" baseline="3900" dirty="0">
                <a:solidFill>
                  <a:srgbClr val="3D3C2C"/>
                </a:solidFill>
                <a:latin typeface="Candara"/>
                <a:cs typeface="Candara"/>
              </a:rPr>
              <a:t>Reca</a:t>
            </a:r>
            <a:r>
              <a:rPr sz="4200" b="1" spc="-14" baseline="3900" dirty="0">
                <a:solidFill>
                  <a:srgbClr val="3D3C2C"/>
                </a:solidFill>
                <a:latin typeface="Candara"/>
                <a:cs typeface="Candara"/>
              </a:rPr>
              <a:t>p</a:t>
            </a:r>
            <a:r>
              <a:rPr sz="4200" b="1" spc="0" baseline="3900" dirty="0">
                <a:solidFill>
                  <a:srgbClr val="3D3C2C"/>
                </a:solidFill>
                <a:latin typeface="Candara"/>
                <a:cs typeface="Candara"/>
              </a:rPr>
              <a:t>tcha</a:t>
            </a:r>
            <a:r>
              <a:rPr sz="4200" b="1" spc="14" baseline="3900" dirty="0">
                <a:solidFill>
                  <a:srgbClr val="3D3C2C"/>
                </a:solidFill>
                <a:latin typeface="Candara"/>
                <a:cs typeface="Candara"/>
              </a:rPr>
              <a:t> </a:t>
            </a:r>
            <a:r>
              <a:rPr sz="4200" b="1" spc="0" baseline="3900" dirty="0">
                <a:solidFill>
                  <a:srgbClr val="3D3C2C"/>
                </a:solidFill>
                <a:latin typeface="Candara"/>
                <a:cs typeface="Candara"/>
              </a:rPr>
              <a:t>impr</a:t>
            </a:r>
            <a:r>
              <a:rPr sz="4200" b="1" spc="-9" baseline="3900" dirty="0">
                <a:solidFill>
                  <a:srgbClr val="3D3C2C"/>
                </a:solidFill>
                <a:latin typeface="Candara"/>
                <a:cs typeface="Candara"/>
              </a:rPr>
              <a:t>o</a:t>
            </a:r>
            <a:r>
              <a:rPr sz="4200" b="1" spc="0" baseline="3900" dirty="0">
                <a:solidFill>
                  <a:srgbClr val="3D3C2C"/>
                </a:solidFill>
                <a:latin typeface="Candara"/>
                <a:cs typeface="Candara"/>
              </a:rPr>
              <a:t>ves</a:t>
            </a:r>
            <a:r>
              <a:rPr sz="4200" b="1" spc="-62" baseline="3900" dirty="0">
                <a:solidFill>
                  <a:srgbClr val="3D3C2C"/>
                </a:solidFill>
                <a:latin typeface="Candara"/>
                <a:cs typeface="Candara"/>
              </a:rPr>
              <a:t> </a:t>
            </a:r>
            <a:r>
              <a:rPr sz="4200" b="1" spc="0" baseline="3900" dirty="0">
                <a:solidFill>
                  <a:srgbClr val="3D3C2C"/>
                </a:solidFill>
                <a:latin typeface="Candara"/>
                <a:cs typeface="Candara"/>
              </a:rPr>
              <a:t>the proc</a:t>
            </a:r>
            <a:r>
              <a:rPr sz="4200" b="1" spc="-9" baseline="3900" dirty="0">
                <a:solidFill>
                  <a:srgbClr val="3D3C2C"/>
                </a:solidFill>
                <a:latin typeface="Candara"/>
                <a:cs typeface="Candara"/>
              </a:rPr>
              <a:t>e</a:t>
            </a:r>
            <a:r>
              <a:rPr sz="4200" b="1" spc="0" baseline="3900" dirty="0">
                <a:solidFill>
                  <a:srgbClr val="3D3C2C"/>
                </a:solidFill>
                <a:latin typeface="Candara"/>
                <a:cs typeface="Candara"/>
              </a:rPr>
              <a:t>ss</a:t>
            </a:r>
            <a:r>
              <a:rPr sz="4200" b="1" spc="19" baseline="3900" dirty="0">
                <a:solidFill>
                  <a:srgbClr val="3D3C2C"/>
                </a:solidFill>
                <a:latin typeface="Candara"/>
                <a:cs typeface="Candara"/>
              </a:rPr>
              <a:t> </a:t>
            </a:r>
            <a:r>
              <a:rPr sz="4200" b="1" spc="0" baseline="3900" dirty="0">
                <a:solidFill>
                  <a:srgbClr val="3D3C2C"/>
                </a:solidFill>
                <a:latin typeface="Candara"/>
                <a:cs typeface="Candara"/>
              </a:rPr>
              <a:t>of</a:t>
            </a:r>
            <a:r>
              <a:rPr sz="4200" b="1" spc="9" baseline="3900" dirty="0">
                <a:solidFill>
                  <a:srgbClr val="3D3C2C"/>
                </a:solidFill>
                <a:latin typeface="Candara"/>
                <a:cs typeface="Candara"/>
              </a:rPr>
              <a:t> </a:t>
            </a:r>
            <a:r>
              <a:rPr sz="4200" b="1" spc="0" baseline="3900" dirty="0">
                <a:solidFill>
                  <a:srgbClr val="3D3C2C"/>
                </a:solidFill>
                <a:latin typeface="Candara"/>
                <a:cs typeface="Candara"/>
              </a:rPr>
              <a:t>di</a:t>
            </a:r>
            <a:r>
              <a:rPr sz="4200" b="1" spc="-9" baseline="3900" dirty="0">
                <a:solidFill>
                  <a:srgbClr val="3D3C2C"/>
                </a:solidFill>
                <a:latin typeface="Candara"/>
                <a:cs typeface="Candara"/>
              </a:rPr>
              <a:t>g</a:t>
            </a:r>
            <a:r>
              <a:rPr sz="4200" b="1" spc="0" baseline="3900" dirty="0">
                <a:solidFill>
                  <a:srgbClr val="3D3C2C"/>
                </a:solidFill>
                <a:latin typeface="Candara"/>
                <a:cs typeface="Candara"/>
              </a:rPr>
              <a:t>itizing</a:t>
            </a:r>
            <a:endParaRPr sz="2800">
              <a:latin typeface="Candara"/>
              <a:cs typeface="Candara"/>
            </a:endParaRPr>
          </a:p>
          <a:p>
            <a:pPr marL="12700" marR="36810">
              <a:lnSpc>
                <a:spcPts val="3360"/>
              </a:lnSpc>
              <a:spcBef>
                <a:spcPts val="24"/>
              </a:spcBef>
            </a:pPr>
            <a:r>
              <a:rPr sz="4200" b="1" spc="0" baseline="1950" dirty="0">
                <a:solidFill>
                  <a:srgbClr val="3D3C2C"/>
                </a:solidFill>
                <a:latin typeface="Candara"/>
                <a:cs typeface="Candara"/>
              </a:rPr>
              <a:t>bo</a:t>
            </a:r>
            <a:r>
              <a:rPr sz="4200" b="1" spc="-9" baseline="1950" dirty="0">
                <a:solidFill>
                  <a:srgbClr val="3D3C2C"/>
                </a:solidFill>
                <a:latin typeface="Candara"/>
                <a:cs typeface="Candara"/>
              </a:rPr>
              <a:t>o</a:t>
            </a:r>
            <a:r>
              <a:rPr sz="4200" b="1" spc="0" baseline="1950" dirty="0">
                <a:solidFill>
                  <a:srgbClr val="3D3C2C"/>
                </a:solidFill>
                <a:latin typeface="Candara"/>
                <a:cs typeface="Candara"/>
              </a:rPr>
              <a:t>ks</a:t>
            </a:r>
            <a:r>
              <a:rPr sz="4200" b="1" spc="-25" baseline="1950" dirty="0">
                <a:solidFill>
                  <a:srgbClr val="3D3C2C"/>
                </a:solidFill>
                <a:latin typeface="Candara"/>
                <a:cs typeface="Candara"/>
              </a:rPr>
              <a:t> </a:t>
            </a:r>
            <a:r>
              <a:rPr sz="4200" b="1" spc="0" baseline="1950" dirty="0">
                <a:solidFill>
                  <a:srgbClr val="3D3C2C"/>
                </a:solidFill>
                <a:latin typeface="Candara"/>
                <a:cs typeface="Candara"/>
              </a:rPr>
              <a:t>by</a:t>
            </a:r>
            <a:r>
              <a:rPr sz="4200" b="1" spc="-14" baseline="1950" dirty="0">
                <a:solidFill>
                  <a:srgbClr val="3D3C2C"/>
                </a:solidFill>
                <a:latin typeface="Candara"/>
                <a:cs typeface="Candara"/>
              </a:rPr>
              <a:t> </a:t>
            </a:r>
            <a:r>
              <a:rPr sz="4200" b="1" spc="0" baseline="1950" dirty="0">
                <a:solidFill>
                  <a:srgbClr val="3D3C2C"/>
                </a:solidFill>
                <a:latin typeface="Candara"/>
                <a:cs typeface="Candara"/>
              </a:rPr>
              <a:t>sending</a:t>
            </a:r>
            <a:r>
              <a:rPr sz="4200" b="1" spc="-74" baseline="1950" dirty="0">
                <a:solidFill>
                  <a:srgbClr val="3D3C2C"/>
                </a:solidFill>
                <a:latin typeface="Candara"/>
                <a:cs typeface="Candara"/>
              </a:rPr>
              <a:t> </a:t>
            </a:r>
            <a:r>
              <a:rPr sz="4200" b="1" spc="0" baseline="1950" dirty="0">
                <a:solidFill>
                  <a:srgbClr val="3D3C2C"/>
                </a:solidFill>
                <a:latin typeface="Candara"/>
                <a:cs typeface="Candara"/>
              </a:rPr>
              <a:t>words</a:t>
            </a:r>
            <a:r>
              <a:rPr sz="4200" b="1" spc="-75" baseline="1950" dirty="0">
                <a:solidFill>
                  <a:srgbClr val="3D3C2C"/>
                </a:solidFill>
                <a:latin typeface="Candara"/>
                <a:cs typeface="Candara"/>
              </a:rPr>
              <a:t> </a:t>
            </a:r>
            <a:r>
              <a:rPr sz="4200" b="1" spc="0" baseline="1950" dirty="0">
                <a:solidFill>
                  <a:srgbClr val="3D3C2C"/>
                </a:solidFill>
                <a:latin typeface="Candara"/>
                <a:cs typeface="Candara"/>
              </a:rPr>
              <a:t>that can’t</a:t>
            </a:r>
            <a:r>
              <a:rPr sz="4200" b="1" spc="-48" baseline="1950" dirty="0">
                <a:solidFill>
                  <a:srgbClr val="3D3C2C"/>
                </a:solidFill>
                <a:latin typeface="Candara"/>
                <a:cs typeface="Candara"/>
              </a:rPr>
              <a:t> </a:t>
            </a:r>
            <a:r>
              <a:rPr sz="4200" b="1" spc="0" baseline="1950" dirty="0">
                <a:solidFill>
                  <a:srgbClr val="3D3C2C"/>
                </a:solidFill>
                <a:latin typeface="Candara"/>
                <a:cs typeface="Candara"/>
              </a:rPr>
              <a:t>be</a:t>
            </a:r>
            <a:r>
              <a:rPr sz="4200" b="1" spc="-19" baseline="1950" dirty="0">
                <a:solidFill>
                  <a:srgbClr val="3D3C2C"/>
                </a:solidFill>
                <a:latin typeface="Candara"/>
                <a:cs typeface="Candara"/>
              </a:rPr>
              <a:t> </a:t>
            </a:r>
            <a:r>
              <a:rPr sz="4200" b="1" spc="0" baseline="1950" dirty="0">
                <a:solidFill>
                  <a:srgbClr val="3D3C2C"/>
                </a:solidFill>
                <a:latin typeface="Candara"/>
                <a:cs typeface="Candara"/>
              </a:rPr>
              <a:t>read</a:t>
            </a:r>
            <a:r>
              <a:rPr sz="4200" b="1" spc="-44" baseline="1950" dirty="0">
                <a:solidFill>
                  <a:srgbClr val="3D3C2C"/>
                </a:solidFill>
                <a:latin typeface="Candara"/>
                <a:cs typeface="Candara"/>
              </a:rPr>
              <a:t> </a:t>
            </a:r>
            <a:r>
              <a:rPr sz="4200" b="1" spc="0" baseline="1950" dirty="0">
                <a:solidFill>
                  <a:srgbClr val="3D3C2C"/>
                </a:solidFill>
                <a:latin typeface="Candara"/>
                <a:cs typeface="Candara"/>
              </a:rPr>
              <a:t>by</a:t>
            </a:r>
            <a:endParaRPr sz="2800">
              <a:latin typeface="Candara"/>
              <a:cs typeface="Candara"/>
            </a:endParaRPr>
          </a:p>
          <a:p>
            <a:pPr marL="12700">
              <a:lnSpc>
                <a:spcPts val="3360"/>
              </a:lnSpc>
            </a:pPr>
            <a:r>
              <a:rPr sz="4200" b="1" spc="0" baseline="1950" dirty="0">
                <a:solidFill>
                  <a:srgbClr val="3D3C2C"/>
                </a:solidFill>
                <a:latin typeface="Candara"/>
                <a:cs typeface="Candara"/>
              </a:rPr>
              <a:t>computers</a:t>
            </a:r>
            <a:r>
              <a:rPr sz="4200" b="1" spc="-129" baseline="1950" dirty="0">
                <a:solidFill>
                  <a:srgbClr val="3D3C2C"/>
                </a:solidFill>
                <a:latin typeface="Candara"/>
                <a:cs typeface="Candara"/>
              </a:rPr>
              <a:t> </a:t>
            </a:r>
            <a:r>
              <a:rPr sz="4200" b="1" spc="0" baseline="1950" dirty="0">
                <a:solidFill>
                  <a:srgbClr val="3D3C2C"/>
                </a:solidFill>
                <a:latin typeface="Candara"/>
                <a:cs typeface="Candara"/>
              </a:rPr>
              <a:t>to </a:t>
            </a:r>
            <a:r>
              <a:rPr sz="4200" b="1" spc="9" baseline="1950" dirty="0">
                <a:solidFill>
                  <a:srgbClr val="3D3C2C"/>
                </a:solidFill>
                <a:latin typeface="Candara"/>
                <a:cs typeface="Candara"/>
              </a:rPr>
              <a:t>t</a:t>
            </a:r>
            <a:r>
              <a:rPr sz="4200" b="1" spc="0" baseline="1950" dirty="0">
                <a:solidFill>
                  <a:srgbClr val="3D3C2C"/>
                </a:solidFill>
                <a:latin typeface="Candara"/>
                <a:cs typeface="Candara"/>
              </a:rPr>
              <a:t>he</a:t>
            </a:r>
            <a:r>
              <a:rPr sz="4200" b="1" spc="-29" baseline="1950" dirty="0">
                <a:solidFill>
                  <a:srgbClr val="3D3C2C"/>
                </a:solidFill>
                <a:latin typeface="Candara"/>
                <a:cs typeface="Candara"/>
              </a:rPr>
              <a:t> </a:t>
            </a:r>
            <a:r>
              <a:rPr sz="4200" b="1" spc="0" baseline="1950" dirty="0">
                <a:solidFill>
                  <a:srgbClr val="3D3C2C"/>
                </a:solidFill>
                <a:latin typeface="Candara"/>
                <a:cs typeface="Candara"/>
              </a:rPr>
              <a:t>web</a:t>
            </a:r>
            <a:r>
              <a:rPr sz="4200" b="1" spc="-51" baseline="1950" dirty="0">
                <a:solidFill>
                  <a:srgbClr val="3D3C2C"/>
                </a:solidFill>
                <a:latin typeface="Candara"/>
                <a:cs typeface="Candara"/>
              </a:rPr>
              <a:t> </a:t>
            </a:r>
            <a:r>
              <a:rPr sz="4200" b="1" spc="0" baseline="1950" dirty="0">
                <a:solidFill>
                  <a:srgbClr val="3D3C2C"/>
                </a:solidFill>
                <a:latin typeface="Candara"/>
                <a:cs typeface="Candara"/>
              </a:rPr>
              <a:t>in</a:t>
            </a:r>
            <a:r>
              <a:rPr sz="4200" b="1" spc="-7" baseline="1950" dirty="0">
                <a:solidFill>
                  <a:srgbClr val="3D3C2C"/>
                </a:solidFill>
                <a:latin typeface="Candara"/>
                <a:cs typeface="Candara"/>
              </a:rPr>
              <a:t> </a:t>
            </a:r>
            <a:r>
              <a:rPr sz="4200" b="1" spc="0" baseline="1950" dirty="0">
                <a:solidFill>
                  <a:srgbClr val="3D3C2C"/>
                </a:solidFill>
                <a:latin typeface="Candara"/>
                <a:cs typeface="Candara"/>
              </a:rPr>
              <a:t>form</a:t>
            </a:r>
            <a:r>
              <a:rPr sz="4200" b="1" spc="-59" baseline="1950" dirty="0">
                <a:solidFill>
                  <a:srgbClr val="3D3C2C"/>
                </a:solidFill>
                <a:latin typeface="Candara"/>
                <a:cs typeface="Candara"/>
              </a:rPr>
              <a:t> </a:t>
            </a:r>
            <a:r>
              <a:rPr sz="4200" b="1" spc="0" baseline="1950" dirty="0">
                <a:solidFill>
                  <a:srgbClr val="3D3C2C"/>
                </a:solidFill>
                <a:latin typeface="Candara"/>
                <a:cs typeface="Candara"/>
              </a:rPr>
              <a:t>of captchas</a:t>
            </a:r>
            <a:r>
              <a:rPr sz="4200" b="1" spc="-75" baseline="1950" dirty="0">
                <a:solidFill>
                  <a:srgbClr val="3D3C2C"/>
                </a:solidFill>
                <a:latin typeface="Candara"/>
                <a:cs typeface="Candara"/>
              </a:rPr>
              <a:t> </a:t>
            </a:r>
            <a:r>
              <a:rPr sz="4200" b="1" spc="0" baseline="1950" dirty="0">
                <a:solidFill>
                  <a:srgbClr val="3D3C2C"/>
                </a:solidFill>
                <a:latin typeface="Candara"/>
                <a:cs typeface="Candara"/>
              </a:rPr>
              <a:t>for</a:t>
            </a:r>
            <a:endParaRPr sz="2800">
              <a:latin typeface="Candara"/>
              <a:cs typeface="Candara"/>
            </a:endParaRPr>
          </a:p>
          <a:p>
            <a:pPr marL="12700" marR="53263">
              <a:lnSpc>
                <a:spcPts val="3365"/>
              </a:lnSpc>
              <a:spcBef>
                <a:spcPts val="0"/>
              </a:spcBef>
            </a:pPr>
            <a:r>
              <a:rPr sz="4200" b="1" spc="0" baseline="1950" dirty="0">
                <a:solidFill>
                  <a:srgbClr val="3D3C2C"/>
                </a:solidFill>
                <a:latin typeface="Candara"/>
                <a:cs typeface="Candara"/>
              </a:rPr>
              <a:t>hum</a:t>
            </a:r>
            <a:r>
              <a:rPr sz="4200" b="1" spc="-9" baseline="1950" dirty="0">
                <a:solidFill>
                  <a:srgbClr val="3D3C2C"/>
                </a:solidFill>
                <a:latin typeface="Candara"/>
                <a:cs typeface="Candara"/>
              </a:rPr>
              <a:t>a</a:t>
            </a:r>
            <a:r>
              <a:rPr sz="4200" b="1" spc="0" baseline="1950" dirty="0">
                <a:solidFill>
                  <a:srgbClr val="3D3C2C"/>
                </a:solidFill>
                <a:latin typeface="Candara"/>
                <a:cs typeface="Candara"/>
              </a:rPr>
              <a:t>n to </a:t>
            </a:r>
            <a:r>
              <a:rPr sz="4200" b="1" spc="-9" baseline="1950" dirty="0">
                <a:solidFill>
                  <a:srgbClr val="3D3C2C"/>
                </a:solidFill>
                <a:latin typeface="Candara"/>
                <a:cs typeface="Candara"/>
              </a:rPr>
              <a:t>d</a:t>
            </a:r>
            <a:r>
              <a:rPr sz="4200" b="1" spc="0" baseline="1950" dirty="0">
                <a:solidFill>
                  <a:srgbClr val="3D3C2C"/>
                </a:solidFill>
                <a:latin typeface="Candara"/>
                <a:cs typeface="Candara"/>
              </a:rPr>
              <a:t>eci</a:t>
            </a:r>
            <a:r>
              <a:rPr sz="4200" b="1" spc="-9" baseline="1950" dirty="0">
                <a:solidFill>
                  <a:srgbClr val="3D3C2C"/>
                </a:solidFill>
                <a:latin typeface="Candara"/>
                <a:cs typeface="Candara"/>
              </a:rPr>
              <a:t>p</a:t>
            </a:r>
            <a:r>
              <a:rPr sz="4200" b="1" spc="0" baseline="1950" dirty="0">
                <a:solidFill>
                  <a:srgbClr val="3D3C2C"/>
                </a:solidFill>
                <a:latin typeface="Candara"/>
                <a:cs typeface="Candara"/>
              </a:rPr>
              <a:t>he</a:t>
            </a:r>
            <a:r>
              <a:rPr sz="4200" b="1" spc="-175" baseline="1950" dirty="0">
                <a:solidFill>
                  <a:srgbClr val="3D3C2C"/>
                </a:solidFill>
                <a:latin typeface="Candara"/>
                <a:cs typeface="Candara"/>
              </a:rPr>
              <a:t>r</a:t>
            </a:r>
            <a:r>
              <a:rPr sz="4200" b="1" spc="0" baseline="1950" dirty="0">
                <a:solidFill>
                  <a:srgbClr val="3D3C2C"/>
                </a:solidFill>
                <a:latin typeface="Candara"/>
                <a:cs typeface="Candara"/>
              </a:rPr>
              <a:t>.</a:t>
            </a:r>
            <a:endParaRPr sz="2800">
              <a:latin typeface="Candara"/>
              <a:cs typeface="Candar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22"/>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4" name="object 24"/>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5" name="object 25"/>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8" name="object 28"/>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9" name="object 29"/>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21" name="object 21"/>
          <p:cNvSpPr/>
          <p:nvPr/>
        </p:nvSpPr>
        <p:spPr>
          <a:xfrm>
            <a:off x="2286529" y="4314869"/>
            <a:ext cx="5203825" cy="2693899"/>
          </a:xfrm>
          <a:prstGeom prst="rect">
            <a:avLst/>
          </a:prstGeom>
          <a:blipFill>
            <a:blip r:embed="rId2" cstate="print"/>
            <a:stretch>
              <a:fillRect/>
            </a:stretch>
          </a:blipFill>
        </p:spPr>
        <p:txBody>
          <a:bodyPr wrap="square" lIns="0" tIns="0" rIns="0" bIns="0" rtlCol="0">
            <a:noAutofit/>
          </a:bodyPr>
          <a:lstStyle/>
          <a:p>
            <a:endParaRPr sz="1862"/>
          </a:p>
        </p:txBody>
      </p:sp>
      <p:sp>
        <p:nvSpPr>
          <p:cNvPr id="20" name="object 20"/>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9" name="object 19"/>
          <p:cNvSpPr txBox="1"/>
          <p:nvPr/>
        </p:nvSpPr>
        <p:spPr>
          <a:xfrm>
            <a:off x="943522" y="1453142"/>
            <a:ext cx="6084141" cy="499357"/>
          </a:xfrm>
          <a:prstGeom prst="rect">
            <a:avLst/>
          </a:prstGeom>
        </p:spPr>
        <p:txBody>
          <a:bodyPr wrap="square" lIns="0" tIns="0" rIns="0" bIns="0" rtlCol="0">
            <a:noAutofit/>
          </a:bodyPr>
          <a:lstStyle/>
          <a:p>
            <a:pPr marL="13141">
              <a:lnSpc>
                <a:spcPts val="3910"/>
              </a:lnSpc>
              <a:spcBef>
                <a:spcPts val="196"/>
              </a:spcBef>
            </a:pPr>
            <a:r>
              <a:rPr sz="3725" b="1" spc="-61" dirty="0">
                <a:solidFill>
                  <a:srgbClr val="006600"/>
                </a:solidFill>
                <a:latin typeface="Arial"/>
                <a:cs typeface="Arial"/>
              </a:rPr>
              <a:t>N</a:t>
            </a:r>
            <a:r>
              <a:rPr sz="3725" b="1" spc="-30" dirty="0">
                <a:solidFill>
                  <a:srgbClr val="006600"/>
                </a:solidFill>
                <a:latin typeface="Arial"/>
                <a:cs typeface="Arial"/>
              </a:rPr>
              <a:t>ex</a:t>
            </a:r>
            <a:r>
              <a:rPr sz="3725" b="1" dirty="0">
                <a:solidFill>
                  <a:srgbClr val="006600"/>
                </a:solidFill>
                <a:latin typeface="Arial"/>
                <a:cs typeface="Arial"/>
              </a:rPr>
              <a:t>t</a:t>
            </a:r>
            <a:r>
              <a:rPr sz="3725" b="1" spc="-35" dirty="0">
                <a:solidFill>
                  <a:srgbClr val="006600"/>
                </a:solidFill>
                <a:latin typeface="Arial"/>
                <a:cs typeface="Arial"/>
              </a:rPr>
              <a:t> </a:t>
            </a:r>
            <a:r>
              <a:rPr sz="3725" b="1" spc="-61" dirty="0">
                <a:solidFill>
                  <a:srgbClr val="006600"/>
                </a:solidFill>
                <a:latin typeface="Arial"/>
                <a:cs typeface="Arial"/>
              </a:rPr>
              <a:t>C</a:t>
            </a:r>
            <a:r>
              <a:rPr sz="3725" b="1" spc="-52" dirty="0">
                <a:solidFill>
                  <a:srgbClr val="006600"/>
                </a:solidFill>
                <a:latin typeface="Arial"/>
                <a:cs typeface="Arial"/>
              </a:rPr>
              <a:t>AP</a:t>
            </a:r>
            <a:r>
              <a:rPr sz="3725" b="1" spc="-40" dirty="0">
                <a:solidFill>
                  <a:srgbClr val="006600"/>
                </a:solidFill>
                <a:latin typeface="Arial"/>
                <a:cs typeface="Arial"/>
              </a:rPr>
              <a:t>T</a:t>
            </a:r>
            <a:r>
              <a:rPr sz="3725" b="1" spc="-61" dirty="0">
                <a:solidFill>
                  <a:srgbClr val="006600"/>
                </a:solidFill>
                <a:latin typeface="Arial"/>
                <a:cs typeface="Arial"/>
              </a:rPr>
              <a:t>C</a:t>
            </a:r>
            <a:r>
              <a:rPr sz="3725" b="1" spc="-52" dirty="0">
                <a:solidFill>
                  <a:srgbClr val="006600"/>
                </a:solidFill>
                <a:latin typeface="Arial"/>
                <a:cs typeface="Arial"/>
              </a:rPr>
              <a:t>H</a:t>
            </a:r>
            <a:r>
              <a:rPr sz="3725" b="1" dirty="0">
                <a:solidFill>
                  <a:srgbClr val="006600"/>
                </a:solidFill>
                <a:latin typeface="Arial"/>
                <a:cs typeface="Arial"/>
              </a:rPr>
              <a:t>A</a:t>
            </a:r>
            <a:r>
              <a:rPr sz="3725" b="1" spc="-78" dirty="0">
                <a:solidFill>
                  <a:srgbClr val="006600"/>
                </a:solidFill>
                <a:latin typeface="Arial"/>
                <a:cs typeface="Arial"/>
              </a:rPr>
              <a:t> </a:t>
            </a:r>
            <a:r>
              <a:rPr sz="3725" b="1" spc="-52" dirty="0">
                <a:solidFill>
                  <a:srgbClr val="006600"/>
                </a:solidFill>
                <a:latin typeface="Arial"/>
                <a:cs typeface="Arial"/>
              </a:rPr>
              <a:t>G</a:t>
            </a:r>
            <a:r>
              <a:rPr sz="3725" b="1" spc="-30" dirty="0">
                <a:solidFill>
                  <a:srgbClr val="006600"/>
                </a:solidFill>
                <a:latin typeface="Arial"/>
                <a:cs typeface="Arial"/>
              </a:rPr>
              <a:t>e</a:t>
            </a:r>
            <a:r>
              <a:rPr sz="3725" b="1" spc="-40" dirty="0">
                <a:solidFill>
                  <a:srgbClr val="006600"/>
                </a:solidFill>
                <a:latin typeface="Arial"/>
                <a:cs typeface="Arial"/>
              </a:rPr>
              <a:t>n</a:t>
            </a:r>
            <a:r>
              <a:rPr sz="3725" b="1" spc="-30" dirty="0">
                <a:solidFill>
                  <a:srgbClr val="006600"/>
                </a:solidFill>
                <a:latin typeface="Arial"/>
                <a:cs typeface="Arial"/>
              </a:rPr>
              <a:t>erat</a:t>
            </a:r>
            <a:r>
              <a:rPr sz="3725" b="1" spc="-9" dirty="0">
                <a:solidFill>
                  <a:srgbClr val="006600"/>
                </a:solidFill>
                <a:latin typeface="Arial"/>
                <a:cs typeface="Arial"/>
              </a:rPr>
              <a:t>i</a:t>
            </a:r>
            <a:r>
              <a:rPr sz="3725" b="1" spc="-40" dirty="0">
                <a:solidFill>
                  <a:srgbClr val="006600"/>
                </a:solidFill>
                <a:latin typeface="Arial"/>
                <a:cs typeface="Arial"/>
              </a:rPr>
              <a:t>o</a:t>
            </a:r>
            <a:r>
              <a:rPr sz="3725" b="1" dirty="0">
                <a:solidFill>
                  <a:srgbClr val="006600"/>
                </a:solidFill>
                <a:latin typeface="Arial"/>
                <a:cs typeface="Arial"/>
              </a:rPr>
              <a:t>n</a:t>
            </a:r>
            <a:endParaRPr sz="3725">
              <a:latin typeface="Arial"/>
              <a:cs typeface="Arial"/>
            </a:endParaRPr>
          </a:p>
        </p:txBody>
      </p:sp>
      <p:sp>
        <p:nvSpPr>
          <p:cNvPr id="18" name="object 18"/>
          <p:cNvSpPr txBox="1"/>
          <p:nvPr/>
        </p:nvSpPr>
        <p:spPr>
          <a:xfrm>
            <a:off x="1300956" y="2612488"/>
            <a:ext cx="7704490" cy="693843"/>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CA</a:t>
            </a:r>
            <a:r>
              <a:rPr sz="2483" spc="-87" dirty="0">
                <a:latin typeface="Arial"/>
                <a:cs typeface="Arial"/>
              </a:rPr>
              <a:t>P</a:t>
            </a:r>
            <a:r>
              <a:rPr sz="2483" dirty="0">
                <a:latin typeface="Arial"/>
                <a:cs typeface="Arial"/>
              </a:rPr>
              <a:t>TC</a:t>
            </a:r>
            <a:r>
              <a:rPr sz="2483" spc="-82" dirty="0">
                <a:latin typeface="Arial"/>
                <a:cs typeface="Arial"/>
              </a:rPr>
              <a:t>H</a:t>
            </a:r>
            <a:r>
              <a:rPr sz="2483" dirty="0">
                <a:latin typeface="Arial"/>
                <a:cs typeface="Arial"/>
              </a:rPr>
              <a:t>As</a:t>
            </a:r>
            <a:r>
              <a:rPr sz="2483" spc="-61" dirty="0">
                <a:latin typeface="Arial"/>
                <a:cs typeface="Arial"/>
              </a:rPr>
              <a:t> </a:t>
            </a:r>
            <a:r>
              <a:rPr sz="2483" spc="-46" dirty="0">
                <a:latin typeface="Arial"/>
                <a:cs typeface="Arial"/>
              </a:rPr>
              <a:t>c</a:t>
            </a:r>
            <a:r>
              <a:rPr sz="2483" dirty="0">
                <a:latin typeface="Arial"/>
                <a:cs typeface="Arial"/>
              </a:rPr>
              <a:t>an be</a:t>
            </a:r>
            <a:r>
              <a:rPr sz="2483" spc="-144" dirty="0">
                <a:latin typeface="Arial"/>
                <a:cs typeface="Arial"/>
              </a:rPr>
              <a:t> </a:t>
            </a:r>
            <a:r>
              <a:rPr sz="2483" dirty="0">
                <a:latin typeface="Arial"/>
                <a:cs typeface="Arial"/>
              </a:rPr>
              <a:t>made</a:t>
            </a:r>
            <a:r>
              <a:rPr sz="2483" spc="-128" dirty="0">
                <a:latin typeface="Arial"/>
                <a:cs typeface="Arial"/>
              </a:rPr>
              <a:t> </a:t>
            </a:r>
            <a:r>
              <a:rPr sz="2483" dirty="0">
                <a:latin typeface="Arial"/>
                <a:cs typeface="Arial"/>
              </a:rPr>
              <a:t>str</a:t>
            </a:r>
            <a:r>
              <a:rPr sz="2483" spc="-108" dirty="0">
                <a:latin typeface="Arial"/>
                <a:cs typeface="Arial"/>
              </a:rPr>
              <a:t>o</a:t>
            </a:r>
            <a:r>
              <a:rPr sz="2483" dirty="0">
                <a:latin typeface="Arial"/>
                <a:cs typeface="Arial"/>
              </a:rPr>
              <a:t>nger,</a:t>
            </a:r>
            <a:r>
              <a:rPr sz="2483" spc="-123" dirty="0">
                <a:latin typeface="Arial"/>
                <a:cs typeface="Arial"/>
              </a:rPr>
              <a:t> </a:t>
            </a:r>
            <a:r>
              <a:rPr sz="2483" dirty="0">
                <a:latin typeface="Arial"/>
                <a:cs typeface="Arial"/>
              </a:rPr>
              <a:t>but </a:t>
            </a:r>
            <a:r>
              <a:rPr sz="2483" spc="-123" dirty="0">
                <a:latin typeface="Arial"/>
                <a:cs typeface="Arial"/>
              </a:rPr>
              <a:t>t</a:t>
            </a:r>
            <a:r>
              <a:rPr sz="2483" dirty="0">
                <a:latin typeface="Arial"/>
                <a:cs typeface="Arial"/>
              </a:rPr>
              <a:t>hey</a:t>
            </a:r>
            <a:r>
              <a:rPr sz="2483" spc="-82" dirty="0">
                <a:latin typeface="Arial"/>
                <a:cs typeface="Arial"/>
              </a:rPr>
              <a:t> </a:t>
            </a:r>
            <a:r>
              <a:rPr sz="2483" dirty="0">
                <a:latin typeface="Arial"/>
                <a:cs typeface="Arial"/>
              </a:rPr>
              <a:t>are al</a:t>
            </a:r>
            <a:r>
              <a:rPr sz="2483" spc="-149" dirty="0">
                <a:latin typeface="Arial"/>
                <a:cs typeface="Arial"/>
              </a:rPr>
              <a:t>r</a:t>
            </a:r>
            <a:r>
              <a:rPr sz="2483" spc="-35" dirty="0">
                <a:latin typeface="Arial"/>
                <a:cs typeface="Arial"/>
              </a:rPr>
              <a:t>e</a:t>
            </a:r>
            <a:r>
              <a:rPr sz="2483" dirty="0">
                <a:latin typeface="Arial"/>
                <a:cs typeface="Arial"/>
              </a:rPr>
              <a:t>ady</a:t>
            </a:r>
            <a:endParaRPr sz="2483">
              <a:latin typeface="Arial"/>
              <a:cs typeface="Arial"/>
            </a:endParaRPr>
          </a:p>
          <a:p>
            <a:pPr marL="13141" marR="47306">
              <a:lnSpc>
                <a:spcPts val="2773"/>
              </a:lnSpc>
              <a:spcBef>
                <a:spcPts val="6"/>
              </a:spcBef>
            </a:pPr>
            <a:r>
              <a:rPr sz="3725" baseline="-1207" dirty="0">
                <a:solidFill>
                  <a:srgbClr val="99CC00"/>
                </a:solidFill>
                <a:latin typeface="Arial"/>
                <a:cs typeface="Arial"/>
              </a:rPr>
              <a:t>t</a:t>
            </a:r>
            <a:r>
              <a:rPr sz="3725" spc="-52" baseline="-1207" dirty="0">
                <a:solidFill>
                  <a:srgbClr val="99CC00"/>
                </a:solidFill>
                <a:latin typeface="Arial"/>
                <a:cs typeface="Arial"/>
              </a:rPr>
              <a:t>o</a:t>
            </a:r>
            <a:r>
              <a:rPr sz="3725" baseline="-1207" dirty="0">
                <a:solidFill>
                  <a:srgbClr val="99CC00"/>
                </a:solidFill>
                <a:latin typeface="Arial"/>
                <a:cs typeface="Arial"/>
              </a:rPr>
              <a:t>o ad</a:t>
            </a:r>
            <a:r>
              <a:rPr sz="3725" spc="-123" baseline="-1207" dirty="0">
                <a:solidFill>
                  <a:srgbClr val="99CC00"/>
                </a:solidFill>
                <a:latin typeface="Arial"/>
                <a:cs typeface="Arial"/>
              </a:rPr>
              <a:t>v</a:t>
            </a:r>
            <a:r>
              <a:rPr sz="3725" baseline="-1207" dirty="0">
                <a:solidFill>
                  <a:srgbClr val="99CC00"/>
                </a:solidFill>
                <a:latin typeface="Arial"/>
                <a:cs typeface="Arial"/>
              </a:rPr>
              <a:t>anc</a:t>
            </a:r>
            <a:r>
              <a:rPr sz="3725" spc="-108" baseline="-1207" dirty="0">
                <a:solidFill>
                  <a:srgbClr val="99CC00"/>
                </a:solidFill>
                <a:latin typeface="Arial"/>
                <a:cs typeface="Arial"/>
              </a:rPr>
              <a:t>e</a:t>
            </a:r>
            <a:r>
              <a:rPr sz="3725" baseline="-1207" dirty="0">
                <a:solidFill>
                  <a:srgbClr val="99CC00"/>
                </a:solidFill>
                <a:latin typeface="Arial"/>
                <a:cs typeface="Arial"/>
              </a:rPr>
              <a:t>d</a:t>
            </a:r>
            <a:r>
              <a:rPr sz="3725" spc="-26" baseline="-1207" dirty="0">
                <a:solidFill>
                  <a:srgbClr val="99CC00"/>
                </a:solidFill>
                <a:latin typeface="Arial"/>
                <a:cs typeface="Arial"/>
              </a:rPr>
              <a:t> </a:t>
            </a:r>
            <a:r>
              <a:rPr sz="3725" spc="-40" baseline="-1207" dirty="0">
                <a:latin typeface="Arial"/>
                <a:cs typeface="Arial"/>
              </a:rPr>
              <a:t>f</a:t>
            </a:r>
            <a:r>
              <a:rPr sz="3725" baseline="-1207" dirty="0">
                <a:latin typeface="Arial"/>
                <a:cs typeface="Arial"/>
              </a:rPr>
              <a:t>or a </a:t>
            </a:r>
            <a:r>
              <a:rPr sz="3725" spc="-103" baseline="-1207" dirty="0">
                <a:latin typeface="Arial"/>
                <a:cs typeface="Arial"/>
              </a:rPr>
              <a:t>l</a:t>
            </a:r>
            <a:r>
              <a:rPr sz="3725" spc="-35" baseline="-1207" dirty="0">
                <a:latin typeface="Arial"/>
                <a:cs typeface="Arial"/>
              </a:rPr>
              <a:t>a</a:t>
            </a:r>
            <a:r>
              <a:rPr sz="3725" baseline="-1207" dirty="0">
                <a:latin typeface="Arial"/>
                <a:cs typeface="Arial"/>
              </a:rPr>
              <a:t>rge </a:t>
            </a:r>
            <a:r>
              <a:rPr sz="3725" spc="-118" baseline="-1207" dirty="0">
                <a:latin typeface="Arial"/>
                <a:cs typeface="Arial"/>
              </a:rPr>
              <a:t>p</a:t>
            </a:r>
            <a:r>
              <a:rPr sz="3725" baseline="-1207" dirty="0">
                <a:latin typeface="Arial"/>
                <a:cs typeface="Arial"/>
              </a:rPr>
              <a:t>ercen</a:t>
            </a:r>
            <a:r>
              <a:rPr sz="3725" spc="-139" baseline="-1207" dirty="0">
                <a:latin typeface="Arial"/>
                <a:cs typeface="Arial"/>
              </a:rPr>
              <a:t>t</a:t>
            </a:r>
            <a:r>
              <a:rPr sz="3725" baseline="-1207" dirty="0">
                <a:latin typeface="Arial"/>
                <a:cs typeface="Arial"/>
              </a:rPr>
              <a:t>age</a:t>
            </a:r>
            <a:r>
              <a:rPr sz="3725" spc="-102" baseline="-1207" dirty="0">
                <a:latin typeface="Arial"/>
                <a:cs typeface="Arial"/>
              </a:rPr>
              <a:t> </a:t>
            </a:r>
            <a:r>
              <a:rPr sz="3725" baseline="-1207" dirty="0">
                <a:latin typeface="Arial"/>
                <a:cs typeface="Arial"/>
              </a:rPr>
              <a:t>of In</a:t>
            </a:r>
            <a:r>
              <a:rPr sz="3725" spc="-123" baseline="-1207" dirty="0">
                <a:latin typeface="Arial"/>
                <a:cs typeface="Arial"/>
              </a:rPr>
              <a:t>t</a:t>
            </a:r>
            <a:r>
              <a:rPr sz="3725" baseline="-1207" dirty="0">
                <a:latin typeface="Arial"/>
                <a:cs typeface="Arial"/>
              </a:rPr>
              <a:t>ernet</a:t>
            </a:r>
            <a:r>
              <a:rPr sz="3725" spc="-123" baseline="-1207" dirty="0">
                <a:latin typeface="Arial"/>
                <a:cs typeface="Arial"/>
              </a:rPr>
              <a:t> </a:t>
            </a:r>
            <a:r>
              <a:rPr sz="3725" baseline="-1207" dirty="0">
                <a:latin typeface="Arial"/>
                <a:cs typeface="Arial"/>
              </a:rPr>
              <a:t>user</a:t>
            </a:r>
            <a:r>
              <a:rPr sz="3725" spc="-139" baseline="-1207" dirty="0">
                <a:latin typeface="Arial"/>
                <a:cs typeface="Arial"/>
              </a:rPr>
              <a:t>s</a:t>
            </a:r>
            <a:r>
              <a:rPr sz="3725" baseline="-1207" dirty="0">
                <a:latin typeface="Arial"/>
                <a:cs typeface="Arial"/>
              </a:rPr>
              <a:t>;</a:t>
            </a:r>
            <a:endParaRPr sz="2483">
              <a:latin typeface="Arial"/>
              <a:cs typeface="Arial"/>
            </a:endParaRPr>
          </a:p>
        </p:txBody>
      </p:sp>
      <p:sp>
        <p:nvSpPr>
          <p:cNvPr id="17" name="object 17"/>
          <p:cNvSpPr txBox="1"/>
          <p:nvPr/>
        </p:nvSpPr>
        <p:spPr>
          <a:xfrm>
            <a:off x="946150" y="2648870"/>
            <a:ext cx="238357" cy="262819"/>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p:txBody>
      </p:sp>
      <p:sp>
        <p:nvSpPr>
          <p:cNvPr id="16" name="object 16"/>
          <p:cNvSpPr txBox="1"/>
          <p:nvPr/>
        </p:nvSpPr>
        <p:spPr>
          <a:xfrm>
            <a:off x="1300956" y="3394376"/>
            <a:ext cx="5834530"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CA</a:t>
            </a:r>
            <a:r>
              <a:rPr sz="2483" spc="-87" dirty="0">
                <a:latin typeface="Arial"/>
                <a:cs typeface="Arial"/>
              </a:rPr>
              <a:t>P</a:t>
            </a:r>
            <a:r>
              <a:rPr sz="2483" dirty="0">
                <a:latin typeface="Arial"/>
                <a:cs typeface="Arial"/>
              </a:rPr>
              <a:t>TC</a:t>
            </a:r>
            <a:r>
              <a:rPr sz="2483" spc="-82" dirty="0">
                <a:latin typeface="Arial"/>
                <a:cs typeface="Arial"/>
              </a:rPr>
              <a:t>H</a:t>
            </a:r>
            <a:r>
              <a:rPr sz="2483" dirty="0">
                <a:latin typeface="Arial"/>
                <a:cs typeface="Arial"/>
              </a:rPr>
              <a:t>A</a:t>
            </a:r>
            <a:r>
              <a:rPr sz="2483" spc="-56" dirty="0">
                <a:latin typeface="Arial"/>
                <a:cs typeface="Arial"/>
              </a:rPr>
              <a:t> </a:t>
            </a:r>
            <a:r>
              <a:rPr sz="2483" dirty="0">
                <a:latin typeface="Arial"/>
                <a:cs typeface="Arial"/>
              </a:rPr>
              <a:t>de</a:t>
            </a:r>
            <a:r>
              <a:rPr sz="2483" spc="-82" dirty="0">
                <a:latin typeface="Arial"/>
                <a:cs typeface="Arial"/>
              </a:rPr>
              <a:t>v</a:t>
            </a:r>
            <a:r>
              <a:rPr sz="2483" dirty="0">
                <a:latin typeface="Arial"/>
                <a:cs typeface="Arial"/>
              </a:rPr>
              <a:t>o</a:t>
            </a:r>
            <a:r>
              <a:rPr sz="2483" spc="-30" dirty="0">
                <a:latin typeface="Arial"/>
                <a:cs typeface="Arial"/>
              </a:rPr>
              <a:t>l</a:t>
            </a:r>
            <a:r>
              <a:rPr sz="2483" dirty="0">
                <a:latin typeface="Arial"/>
                <a:cs typeface="Arial"/>
              </a:rPr>
              <a:t>v</a:t>
            </a:r>
            <a:r>
              <a:rPr sz="2483" spc="-56" dirty="0">
                <a:latin typeface="Arial"/>
                <a:cs typeface="Arial"/>
              </a:rPr>
              <a:t>e</a:t>
            </a:r>
            <a:r>
              <a:rPr sz="2483" dirty="0">
                <a:latin typeface="Arial"/>
                <a:cs typeface="Arial"/>
              </a:rPr>
              <a:t>s from</a:t>
            </a:r>
            <a:r>
              <a:rPr sz="2483" spc="-149" dirty="0">
                <a:latin typeface="Arial"/>
                <a:cs typeface="Arial"/>
              </a:rPr>
              <a:t> </a:t>
            </a:r>
            <a:r>
              <a:rPr sz="2483" dirty="0">
                <a:latin typeface="Arial"/>
                <a:cs typeface="Arial"/>
              </a:rPr>
              <a:t>a </a:t>
            </a:r>
            <a:r>
              <a:rPr sz="2483" spc="-87" dirty="0">
                <a:latin typeface="Arial"/>
                <a:cs typeface="Arial"/>
              </a:rPr>
              <a:t>s</a:t>
            </a:r>
            <a:r>
              <a:rPr sz="2483" spc="-4" dirty="0">
                <a:latin typeface="Arial"/>
                <a:cs typeface="Arial"/>
              </a:rPr>
              <a:t>i</a:t>
            </a:r>
            <a:r>
              <a:rPr sz="2483" dirty="0">
                <a:latin typeface="Arial"/>
                <a:cs typeface="Arial"/>
              </a:rPr>
              <a:t>m</a:t>
            </a:r>
            <a:r>
              <a:rPr sz="2483" spc="-78" dirty="0">
                <a:latin typeface="Arial"/>
                <a:cs typeface="Arial"/>
              </a:rPr>
              <a:t>p</a:t>
            </a:r>
            <a:r>
              <a:rPr sz="2483" spc="-4" dirty="0">
                <a:latin typeface="Arial"/>
                <a:cs typeface="Arial"/>
              </a:rPr>
              <a:t>l</a:t>
            </a:r>
            <a:r>
              <a:rPr sz="2483" dirty="0">
                <a:latin typeface="Arial"/>
                <a:cs typeface="Arial"/>
              </a:rPr>
              <a:t>e hu</a:t>
            </a:r>
            <a:r>
              <a:rPr sz="2483" spc="-139" dirty="0">
                <a:latin typeface="Arial"/>
                <a:cs typeface="Arial"/>
              </a:rPr>
              <a:t>m</a:t>
            </a:r>
            <a:r>
              <a:rPr sz="2483" dirty="0">
                <a:latin typeface="Arial"/>
                <a:cs typeface="Arial"/>
              </a:rPr>
              <a:t>an</a:t>
            </a:r>
            <a:endParaRPr sz="2483">
              <a:latin typeface="Arial"/>
              <a:cs typeface="Arial"/>
            </a:endParaRPr>
          </a:p>
        </p:txBody>
      </p:sp>
      <p:sp>
        <p:nvSpPr>
          <p:cNvPr id="15" name="object 15"/>
          <p:cNvSpPr txBox="1"/>
          <p:nvPr/>
        </p:nvSpPr>
        <p:spPr>
          <a:xfrm>
            <a:off x="7141435" y="3394376"/>
            <a:ext cx="1106465"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read</a:t>
            </a:r>
            <a:r>
              <a:rPr sz="2483" spc="-113" dirty="0">
                <a:latin typeface="Arial"/>
                <a:cs typeface="Arial"/>
              </a:rPr>
              <a:t>i</a:t>
            </a:r>
            <a:r>
              <a:rPr sz="2483" spc="-35" dirty="0">
                <a:latin typeface="Arial"/>
                <a:cs typeface="Arial"/>
              </a:rPr>
              <a:t>n</a:t>
            </a:r>
            <a:r>
              <a:rPr sz="2483" dirty="0">
                <a:latin typeface="Arial"/>
                <a:cs typeface="Arial"/>
              </a:rPr>
              <a:t>g</a:t>
            </a:r>
            <a:endParaRPr sz="2483">
              <a:latin typeface="Arial"/>
              <a:cs typeface="Arial"/>
            </a:endParaRPr>
          </a:p>
        </p:txBody>
      </p:sp>
      <p:sp>
        <p:nvSpPr>
          <p:cNvPr id="14" name="object 14"/>
          <p:cNvSpPr txBox="1"/>
          <p:nvPr/>
        </p:nvSpPr>
        <p:spPr>
          <a:xfrm>
            <a:off x="8261624" y="3394376"/>
            <a:ext cx="567373" cy="341665"/>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te</a:t>
            </a:r>
            <a:r>
              <a:rPr sz="2483" spc="-113" dirty="0">
                <a:latin typeface="Arial"/>
                <a:cs typeface="Arial"/>
              </a:rPr>
              <a:t>s</a:t>
            </a:r>
            <a:r>
              <a:rPr sz="2483" dirty="0">
                <a:latin typeface="Arial"/>
                <a:cs typeface="Arial"/>
              </a:rPr>
              <a:t>t</a:t>
            </a:r>
            <a:endParaRPr sz="2483">
              <a:latin typeface="Arial"/>
              <a:cs typeface="Arial"/>
            </a:endParaRPr>
          </a:p>
        </p:txBody>
      </p:sp>
      <p:sp>
        <p:nvSpPr>
          <p:cNvPr id="13" name="object 13"/>
          <p:cNvSpPr txBox="1"/>
          <p:nvPr/>
        </p:nvSpPr>
        <p:spPr>
          <a:xfrm>
            <a:off x="946150" y="3430758"/>
            <a:ext cx="238357" cy="262819"/>
          </a:xfrm>
          <a:prstGeom prst="rect">
            <a:avLst/>
          </a:prstGeom>
        </p:spPr>
        <p:txBody>
          <a:bodyPr wrap="square" lIns="0" tIns="0" rIns="0" bIns="0" rtlCol="0">
            <a:noAutofit/>
          </a:bodyPr>
          <a:lstStyle/>
          <a:p>
            <a:pPr marL="13141">
              <a:lnSpc>
                <a:spcPts val="2006"/>
              </a:lnSpc>
              <a:spcBef>
                <a:spcPts val="100"/>
              </a:spcBef>
            </a:pPr>
            <a:r>
              <a:rPr sz="1862" dirty="0">
                <a:solidFill>
                  <a:srgbClr val="006600"/>
                </a:solidFill>
                <a:latin typeface="Wingdings"/>
                <a:cs typeface="Wingdings"/>
              </a:rPr>
              <a:t></a:t>
            </a:r>
            <a:endParaRPr sz="1862">
              <a:latin typeface="Wingdings"/>
              <a:cs typeface="Wingdings"/>
            </a:endParaRPr>
          </a:p>
        </p:txBody>
      </p:sp>
      <p:sp>
        <p:nvSpPr>
          <p:cNvPr id="12" name="object 12"/>
          <p:cNvSpPr txBox="1"/>
          <p:nvPr/>
        </p:nvSpPr>
        <p:spPr>
          <a:xfrm>
            <a:off x="1300956" y="3746555"/>
            <a:ext cx="577094" cy="341664"/>
          </a:xfrm>
          <a:prstGeom prst="rect">
            <a:avLst/>
          </a:prstGeom>
        </p:spPr>
        <p:txBody>
          <a:bodyPr wrap="square" lIns="0" tIns="0" rIns="0" bIns="0" rtlCol="0">
            <a:noAutofit/>
          </a:bodyPr>
          <a:lstStyle/>
          <a:p>
            <a:pPr marL="13141">
              <a:lnSpc>
                <a:spcPts val="2644"/>
              </a:lnSpc>
              <a:spcBef>
                <a:spcPts val="131"/>
              </a:spcBef>
            </a:pPr>
            <a:r>
              <a:rPr sz="2483" spc="-4" dirty="0">
                <a:latin typeface="Arial"/>
                <a:cs typeface="Arial"/>
              </a:rPr>
              <a:t>i</a:t>
            </a:r>
            <a:r>
              <a:rPr sz="2483" spc="-35" dirty="0">
                <a:latin typeface="Arial"/>
                <a:cs typeface="Arial"/>
              </a:rPr>
              <a:t>n</a:t>
            </a:r>
            <a:r>
              <a:rPr sz="2483" dirty="0">
                <a:latin typeface="Arial"/>
                <a:cs typeface="Arial"/>
              </a:rPr>
              <a:t>to</a:t>
            </a:r>
            <a:endParaRPr sz="2483">
              <a:latin typeface="Arial"/>
              <a:cs typeface="Arial"/>
            </a:endParaRPr>
          </a:p>
        </p:txBody>
      </p:sp>
      <p:sp>
        <p:nvSpPr>
          <p:cNvPr id="11" name="object 11"/>
          <p:cNvSpPr txBox="1"/>
          <p:nvPr/>
        </p:nvSpPr>
        <p:spPr>
          <a:xfrm>
            <a:off x="1891512" y="3746555"/>
            <a:ext cx="424391" cy="341664"/>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an</a:t>
            </a:r>
            <a:endParaRPr sz="2483">
              <a:latin typeface="Arial"/>
              <a:cs typeface="Arial"/>
            </a:endParaRPr>
          </a:p>
        </p:txBody>
      </p:sp>
      <p:sp>
        <p:nvSpPr>
          <p:cNvPr id="10" name="object 10"/>
          <p:cNvSpPr txBox="1"/>
          <p:nvPr/>
        </p:nvSpPr>
        <p:spPr>
          <a:xfrm>
            <a:off x="2314756" y="3746555"/>
            <a:ext cx="1630101" cy="341664"/>
          </a:xfrm>
          <a:prstGeom prst="rect">
            <a:avLst/>
          </a:prstGeom>
        </p:spPr>
        <p:txBody>
          <a:bodyPr wrap="square" lIns="0" tIns="0" rIns="0" bIns="0" rtlCol="0">
            <a:noAutofit/>
          </a:bodyPr>
          <a:lstStyle/>
          <a:p>
            <a:pPr marL="13141">
              <a:lnSpc>
                <a:spcPts val="2644"/>
              </a:lnSpc>
              <a:spcBef>
                <a:spcPts val="131"/>
              </a:spcBef>
            </a:pPr>
            <a:r>
              <a:rPr sz="2483" spc="-20" dirty="0">
                <a:latin typeface="Arial"/>
                <a:cs typeface="Arial"/>
              </a:rPr>
              <a:t>i</a:t>
            </a:r>
            <a:r>
              <a:rPr sz="2483" dirty="0">
                <a:latin typeface="Arial"/>
                <a:cs typeface="Arial"/>
              </a:rPr>
              <a:t>ntel</a:t>
            </a:r>
            <a:r>
              <a:rPr sz="2483" spc="-87" dirty="0">
                <a:latin typeface="Arial"/>
                <a:cs typeface="Arial"/>
              </a:rPr>
              <a:t>l</a:t>
            </a:r>
            <a:r>
              <a:rPr sz="2483" spc="-4" dirty="0">
                <a:latin typeface="Arial"/>
                <a:cs typeface="Arial"/>
              </a:rPr>
              <a:t>i</a:t>
            </a:r>
            <a:r>
              <a:rPr sz="2483" dirty="0">
                <a:latin typeface="Arial"/>
                <a:cs typeface="Arial"/>
              </a:rPr>
              <a:t>g</a:t>
            </a:r>
            <a:r>
              <a:rPr sz="2483" spc="-61" dirty="0">
                <a:latin typeface="Arial"/>
                <a:cs typeface="Arial"/>
              </a:rPr>
              <a:t>e</a:t>
            </a:r>
            <a:r>
              <a:rPr sz="2483" dirty="0">
                <a:latin typeface="Arial"/>
                <a:cs typeface="Arial"/>
              </a:rPr>
              <a:t>nce</a:t>
            </a:r>
            <a:endParaRPr sz="2483">
              <a:latin typeface="Arial"/>
              <a:cs typeface="Arial"/>
            </a:endParaRPr>
          </a:p>
        </p:txBody>
      </p:sp>
      <p:sp>
        <p:nvSpPr>
          <p:cNvPr id="9" name="object 9"/>
          <p:cNvSpPr txBox="1"/>
          <p:nvPr/>
        </p:nvSpPr>
        <p:spPr>
          <a:xfrm>
            <a:off x="3958533" y="3746555"/>
            <a:ext cx="560226" cy="341664"/>
          </a:xfrm>
          <a:prstGeom prst="rect">
            <a:avLst/>
          </a:prstGeom>
        </p:spPr>
        <p:txBody>
          <a:bodyPr wrap="square" lIns="0" tIns="0" rIns="0" bIns="0" rtlCol="0">
            <a:noAutofit/>
          </a:bodyPr>
          <a:lstStyle/>
          <a:p>
            <a:pPr marL="13141">
              <a:lnSpc>
                <a:spcPts val="2644"/>
              </a:lnSpc>
              <a:spcBef>
                <a:spcPts val="131"/>
              </a:spcBef>
            </a:pPr>
            <a:r>
              <a:rPr sz="2483" spc="-113" dirty="0">
                <a:latin typeface="Arial"/>
                <a:cs typeface="Arial"/>
              </a:rPr>
              <a:t>t</a:t>
            </a:r>
            <a:r>
              <a:rPr sz="2483" dirty="0">
                <a:latin typeface="Arial"/>
                <a:cs typeface="Arial"/>
              </a:rPr>
              <a:t>e</a:t>
            </a:r>
            <a:r>
              <a:rPr sz="2483" spc="-56" dirty="0">
                <a:latin typeface="Arial"/>
                <a:cs typeface="Arial"/>
              </a:rPr>
              <a:t>s</a:t>
            </a:r>
            <a:r>
              <a:rPr sz="2483" dirty="0">
                <a:latin typeface="Arial"/>
                <a:cs typeface="Arial"/>
              </a:rPr>
              <a:t>t</a:t>
            </a:r>
            <a:endParaRPr sz="2483">
              <a:latin typeface="Arial"/>
              <a:cs typeface="Arial"/>
            </a:endParaRPr>
          </a:p>
        </p:txBody>
      </p:sp>
      <p:sp>
        <p:nvSpPr>
          <p:cNvPr id="8" name="object 8"/>
          <p:cNvSpPr txBox="1"/>
          <p:nvPr/>
        </p:nvSpPr>
        <p:spPr>
          <a:xfrm>
            <a:off x="4532268" y="3746555"/>
            <a:ext cx="354016" cy="341664"/>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or</a:t>
            </a:r>
            <a:endParaRPr sz="2483">
              <a:latin typeface="Arial"/>
              <a:cs typeface="Arial"/>
            </a:endParaRPr>
          </a:p>
        </p:txBody>
      </p:sp>
      <p:sp>
        <p:nvSpPr>
          <p:cNvPr id="7" name="object 7"/>
          <p:cNvSpPr txBox="1"/>
          <p:nvPr/>
        </p:nvSpPr>
        <p:spPr>
          <a:xfrm>
            <a:off x="4900006" y="3746555"/>
            <a:ext cx="424391" cy="341664"/>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an</a:t>
            </a:r>
            <a:endParaRPr sz="2483">
              <a:latin typeface="Arial"/>
              <a:cs typeface="Arial"/>
            </a:endParaRPr>
          </a:p>
        </p:txBody>
      </p:sp>
      <p:sp>
        <p:nvSpPr>
          <p:cNvPr id="6" name="object 6"/>
          <p:cNvSpPr txBox="1"/>
          <p:nvPr/>
        </p:nvSpPr>
        <p:spPr>
          <a:xfrm>
            <a:off x="5318782" y="3746555"/>
            <a:ext cx="884649" cy="341664"/>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ac</a:t>
            </a:r>
            <a:r>
              <a:rPr sz="2483" spc="-97" dirty="0">
                <a:latin typeface="Arial"/>
                <a:cs typeface="Arial"/>
              </a:rPr>
              <a:t>u</a:t>
            </a:r>
            <a:r>
              <a:rPr sz="2483" spc="-4" dirty="0">
                <a:latin typeface="Arial"/>
                <a:cs typeface="Arial"/>
              </a:rPr>
              <a:t>i</a:t>
            </a:r>
            <a:r>
              <a:rPr sz="2483" dirty="0">
                <a:latin typeface="Arial"/>
                <a:cs typeface="Arial"/>
              </a:rPr>
              <a:t>ty</a:t>
            </a:r>
            <a:endParaRPr sz="2483">
              <a:latin typeface="Arial"/>
              <a:cs typeface="Arial"/>
            </a:endParaRPr>
          </a:p>
        </p:txBody>
      </p:sp>
      <p:sp>
        <p:nvSpPr>
          <p:cNvPr id="5" name="object 5"/>
          <p:cNvSpPr txBox="1"/>
          <p:nvPr/>
        </p:nvSpPr>
        <p:spPr>
          <a:xfrm>
            <a:off x="6209110" y="3746555"/>
            <a:ext cx="657942" cy="341664"/>
          </a:xfrm>
          <a:prstGeom prst="rect">
            <a:avLst/>
          </a:prstGeom>
        </p:spPr>
        <p:txBody>
          <a:bodyPr wrap="square" lIns="0" tIns="0" rIns="0" bIns="0" rtlCol="0">
            <a:noAutofit/>
          </a:bodyPr>
          <a:lstStyle/>
          <a:p>
            <a:pPr marL="13141">
              <a:lnSpc>
                <a:spcPts val="2644"/>
              </a:lnSpc>
              <a:spcBef>
                <a:spcPts val="131"/>
              </a:spcBef>
            </a:pPr>
            <a:r>
              <a:rPr sz="2483" dirty="0">
                <a:latin typeface="Arial"/>
                <a:cs typeface="Arial"/>
              </a:rPr>
              <a:t>tes</a:t>
            </a:r>
            <a:r>
              <a:rPr sz="2483" spc="-92" dirty="0">
                <a:latin typeface="Arial"/>
                <a:cs typeface="Arial"/>
              </a:rPr>
              <a:t>t</a:t>
            </a:r>
            <a:r>
              <a:rPr sz="2483" dirty="0">
                <a:latin typeface="Arial"/>
                <a:cs typeface="Arial"/>
              </a:rPr>
              <a:t>.</a:t>
            </a:r>
            <a:endParaRPr sz="2483">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4</a:t>
            </a:r>
            <a:r>
              <a:rPr sz="2690" b="1" dirty="0">
                <a:solidFill>
                  <a:srgbClr val="99CC00"/>
                </a:solidFill>
                <a:latin typeface="Arial"/>
                <a:cs typeface="Arial"/>
              </a:rPr>
              <a:t>7</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288785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1"/>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22" name="object 22"/>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23" name="object 23"/>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24" name="object 24"/>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25" name="object 25"/>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26" name="object 26"/>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27" name="object 27"/>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8" name="object 28"/>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1103842" y="5228167"/>
            <a:ext cx="7569200" cy="1504641"/>
          </a:xfrm>
          <a:prstGeom prst="rect">
            <a:avLst/>
          </a:prstGeom>
          <a:blipFill>
            <a:blip r:embed="rId2" cstate="print"/>
            <a:stretch>
              <a:fillRect/>
            </a:stretch>
          </a:blipFill>
        </p:spPr>
        <p:txBody>
          <a:bodyPr wrap="square" lIns="0" tIns="0" rIns="0" bIns="0" rtlCol="0">
            <a:noAutofit/>
          </a:bodyPr>
          <a:lstStyle/>
          <a:p>
            <a:endParaRPr sz="1862"/>
          </a:p>
        </p:txBody>
      </p:sp>
      <p:sp>
        <p:nvSpPr>
          <p:cNvPr id="19" name="object 19"/>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8" name="object 18"/>
          <p:cNvSpPr txBox="1"/>
          <p:nvPr/>
        </p:nvSpPr>
        <p:spPr>
          <a:xfrm>
            <a:off x="943522" y="1453142"/>
            <a:ext cx="4275918"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re</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r>
              <a:rPr sz="3725" b="1" spc="-66" dirty="0">
                <a:solidFill>
                  <a:srgbClr val="006600"/>
                </a:solidFill>
                <a:latin typeface="Arial"/>
                <a:cs typeface="Arial"/>
              </a:rPr>
              <a:t> </a:t>
            </a:r>
            <a:r>
              <a:rPr sz="3725" b="1" spc="-20" dirty="0">
                <a:solidFill>
                  <a:srgbClr val="006600"/>
                </a:solidFill>
                <a:latin typeface="Arial"/>
                <a:cs typeface="Arial"/>
              </a:rPr>
              <a:t>(</a:t>
            </a:r>
            <a:r>
              <a:rPr sz="3725" b="1" spc="-40" dirty="0">
                <a:solidFill>
                  <a:srgbClr val="006600"/>
                </a:solidFill>
                <a:latin typeface="Arial"/>
                <a:cs typeface="Arial"/>
              </a:rPr>
              <a:t>2</a:t>
            </a:r>
            <a:r>
              <a:rPr sz="3725" b="1" spc="-30" dirty="0">
                <a:solidFill>
                  <a:srgbClr val="006600"/>
                </a:solidFill>
                <a:latin typeface="Arial"/>
                <a:cs typeface="Arial"/>
              </a:rPr>
              <a:t>007</a:t>
            </a:r>
            <a:r>
              <a:rPr sz="3725" b="1" dirty="0">
                <a:solidFill>
                  <a:srgbClr val="006600"/>
                </a:solidFill>
                <a:latin typeface="Arial"/>
                <a:cs typeface="Arial"/>
              </a:rPr>
              <a:t>)</a:t>
            </a:r>
            <a:endParaRPr sz="3725">
              <a:latin typeface="Arial"/>
              <a:cs typeface="Arial"/>
            </a:endParaRPr>
          </a:p>
        </p:txBody>
      </p:sp>
      <p:sp>
        <p:nvSpPr>
          <p:cNvPr id="17" name="object 17"/>
          <p:cNvSpPr txBox="1"/>
          <p:nvPr/>
        </p:nvSpPr>
        <p:spPr>
          <a:xfrm>
            <a:off x="1302271" y="2617202"/>
            <a:ext cx="3920947" cy="1306213"/>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N</a:t>
            </a:r>
            <a:r>
              <a:rPr sz="2897" spc="14" dirty="0">
                <a:latin typeface="Arial"/>
                <a:cs typeface="Arial"/>
              </a:rPr>
              <a:t>e</a:t>
            </a:r>
            <a:r>
              <a:rPr sz="2897" dirty="0">
                <a:latin typeface="Arial"/>
                <a:cs typeface="Arial"/>
              </a:rPr>
              <a:t>w f</a:t>
            </a:r>
            <a:r>
              <a:rPr sz="2897" spc="4" dirty="0">
                <a:latin typeface="Arial"/>
                <a:cs typeface="Arial"/>
              </a:rPr>
              <a:t>o</a:t>
            </a:r>
            <a:r>
              <a:rPr sz="2897" spc="9" dirty="0">
                <a:latin typeface="Arial"/>
                <a:cs typeface="Arial"/>
              </a:rPr>
              <a:t>r</a:t>
            </a:r>
            <a:r>
              <a:rPr sz="2897" dirty="0">
                <a:latin typeface="Arial"/>
                <a:cs typeface="Arial"/>
              </a:rPr>
              <a:t>m </a:t>
            </a:r>
            <a:r>
              <a:rPr sz="2897" spc="-4" dirty="0">
                <a:latin typeface="Arial"/>
                <a:cs typeface="Arial"/>
              </a:rPr>
              <a:t>o</a:t>
            </a:r>
            <a:r>
              <a:rPr sz="2897" dirty="0">
                <a:latin typeface="Arial"/>
                <a:cs typeface="Arial"/>
              </a:rPr>
              <a:t>f</a:t>
            </a:r>
            <a:r>
              <a:rPr sz="2897" spc="14" dirty="0">
                <a:latin typeface="Arial"/>
                <a:cs typeface="Arial"/>
              </a:rPr>
              <a:t> </a:t>
            </a:r>
            <a:r>
              <a:rPr sz="2897" spc="-9" dirty="0">
                <a:latin typeface="Arial"/>
                <a:cs typeface="Arial"/>
              </a:rPr>
              <a:t>CAPT</a:t>
            </a:r>
            <a:r>
              <a:rPr sz="2897" dirty="0">
                <a:latin typeface="Arial"/>
                <a:cs typeface="Arial"/>
              </a:rPr>
              <a:t>CHA</a:t>
            </a:r>
            <a:endParaRPr sz="2897">
              <a:latin typeface="Arial"/>
              <a:cs typeface="Arial"/>
            </a:endParaRPr>
          </a:p>
          <a:p>
            <a:pPr marL="13141" marR="55190">
              <a:lnSpc>
                <a:spcPts val="3228"/>
              </a:lnSpc>
              <a:spcBef>
                <a:spcPts val="7"/>
              </a:spcBef>
            </a:pPr>
            <a:r>
              <a:rPr sz="4346" spc="4" baseline="-1035" dirty="0">
                <a:solidFill>
                  <a:srgbClr val="336600"/>
                </a:solidFill>
                <a:latin typeface="Arial"/>
                <a:cs typeface="Arial"/>
              </a:rPr>
              <a:t>d</a:t>
            </a:r>
            <a:r>
              <a:rPr sz="4346" baseline="-1035" dirty="0">
                <a:solidFill>
                  <a:srgbClr val="336600"/>
                </a:solidFill>
                <a:latin typeface="Arial"/>
                <a:cs typeface="Arial"/>
              </a:rPr>
              <a:t>i</a:t>
            </a:r>
            <a:r>
              <a:rPr sz="4346" spc="4" baseline="-1035" dirty="0">
                <a:solidFill>
                  <a:srgbClr val="336600"/>
                </a:solidFill>
                <a:latin typeface="Arial"/>
                <a:cs typeface="Arial"/>
              </a:rPr>
              <a:t>g</a:t>
            </a:r>
            <a:r>
              <a:rPr sz="4346" spc="9" baseline="-1035" dirty="0">
                <a:solidFill>
                  <a:srgbClr val="336600"/>
                </a:solidFill>
                <a:latin typeface="Arial"/>
                <a:cs typeface="Arial"/>
              </a:rPr>
              <a:t>i</a:t>
            </a:r>
            <a:r>
              <a:rPr sz="4346" baseline="-1035" dirty="0">
                <a:solidFill>
                  <a:srgbClr val="336600"/>
                </a:solidFill>
                <a:latin typeface="Arial"/>
                <a:cs typeface="Arial"/>
              </a:rPr>
              <a:t>ti</a:t>
            </a:r>
            <a:r>
              <a:rPr sz="4346" spc="9" baseline="-1035" dirty="0">
                <a:solidFill>
                  <a:srgbClr val="336600"/>
                </a:solidFill>
                <a:latin typeface="Arial"/>
                <a:cs typeface="Arial"/>
              </a:rPr>
              <a:t>z</a:t>
            </a:r>
            <a:r>
              <a:rPr sz="4346" baseline="-1035" dirty="0">
                <a:solidFill>
                  <a:srgbClr val="336600"/>
                </a:solidFill>
                <a:latin typeface="Arial"/>
                <a:cs typeface="Arial"/>
              </a:rPr>
              <a:t>e </a:t>
            </a:r>
            <a:r>
              <a:rPr sz="4346" spc="-4" baseline="-1035" dirty="0">
                <a:solidFill>
                  <a:srgbClr val="336600"/>
                </a:solidFill>
                <a:latin typeface="Arial"/>
                <a:cs typeface="Arial"/>
              </a:rPr>
              <a:t>b</a:t>
            </a:r>
            <a:r>
              <a:rPr sz="4346" spc="14" baseline="-1035" dirty="0">
                <a:solidFill>
                  <a:srgbClr val="336600"/>
                </a:solidFill>
                <a:latin typeface="Arial"/>
                <a:cs typeface="Arial"/>
              </a:rPr>
              <a:t>o</a:t>
            </a:r>
            <a:r>
              <a:rPr sz="4346" spc="4" baseline="-1035" dirty="0">
                <a:solidFill>
                  <a:srgbClr val="336600"/>
                </a:solidFill>
                <a:latin typeface="Arial"/>
                <a:cs typeface="Arial"/>
              </a:rPr>
              <a:t>o</a:t>
            </a:r>
            <a:r>
              <a:rPr sz="4346" baseline="-1035" dirty="0">
                <a:solidFill>
                  <a:srgbClr val="336600"/>
                </a:solidFill>
                <a:latin typeface="Arial"/>
                <a:cs typeface="Arial"/>
              </a:rPr>
              <a:t>ks</a:t>
            </a:r>
            <a:r>
              <a:rPr sz="4346" baseline="-1035" dirty="0">
                <a:latin typeface="Arial"/>
                <a:cs typeface="Arial"/>
              </a:rPr>
              <a:t>;</a:t>
            </a:r>
            <a:endParaRPr sz="2897">
              <a:latin typeface="Arial"/>
              <a:cs typeface="Arial"/>
            </a:endParaRPr>
          </a:p>
          <a:p>
            <a:pPr marL="13141" marR="55190">
              <a:lnSpc>
                <a:spcPct val="95825"/>
              </a:lnSpc>
              <a:spcBef>
                <a:spcPts val="459"/>
              </a:spcBef>
            </a:pPr>
            <a:r>
              <a:rPr sz="2897" spc="-9" dirty="0">
                <a:latin typeface="Arial"/>
                <a:cs typeface="Arial"/>
              </a:rPr>
              <a:t>T</a:t>
            </a:r>
            <a:r>
              <a:rPr sz="2897" spc="4" dirty="0">
                <a:latin typeface="Arial"/>
                <a:cs typeface="Arial"/>
              </a:rPr>
              <a:t>h</a:t>
            </a:r>
            <a:r>
              <a:rPr sz="2897" dirty="0">
                <a:latin typeface="Arial"/>
                <a:cs typeface="Arial"/>
              </a:rPr>
              <a:t>e w</a:t>
            </a:r>
            <a:r>
              <a:rPr sz="2897" spc="4" dirty="0">
                <a:latin typeface="Arial"/>
                <a:cs typeface="Arial"/>
              </a:rPr>
              <a:t>o</a:t>
            </a:r>
            <a:r>
              <a:rPr sz="2897" spc="9" dirty="0">
                <a:latin typeface="Arial"/>
                <a:cs typeface="Arial"/>
              </a:rPr>
              <a:t>r</a:t>
            </a:r>
            <a:r>
              <a:rPr sz="2897" spc="4" dirty="0">
                <a:latin typeface="Arial"/>
                <a:cs typeface="Arial"/>
              </a:rPr>
              <a:t>d</a:t>
            </a:r>
            <a:r>
              <a:rPr sz="2897" dirty="0">
                <a:latin typeface="Arial"/>
                <a:cs typeface="Arial"/>
              </a:rPr>
              <a:t>s </a:t>
            </a:r>
            <a:r>
              <a:rPr sz="2897" spc="4" dirty="0">
                <a:latin typeface="Arial"/>
                <a:cs typeface="Arial"/>
              </a:rPr>
              <a:t>d</a:t>
            </a:r>
            <a:r>
              <a:rPr sz="2897" dirty="0">
                <a:latin typeface="Arial"/>
                <a:cs typeface="Arial"/>
              </a:rPr>
              <a:t>i</a:t>
            </a:r>
            <a:r>
              <a:rPr sz="2897" spc="9" dirty="0">
                <a:latin typeface="Arial"/>
                <a:cs typeface="Arial"/>
              </a:rPr>
              <a:t>s</a:t>
            </a:r>
            <a:r>
              <a:rPr sz="2897" spc="4" dirty="0">
                <a:latin typeface="Arial"/>
                <a:cs typeface="Arial"/>
              </a:rPr>
              <a:t>p</a:t>
            </a:r>
            <a:r>
              <a:rPr sz="2897" dirty="0">
                <a:latin typeface="Arial"/>
                <a:cs typeface="Arial"/>
              </a:rPr>
              <a:t>l</a:t>
            </a:r>
            <a:r>
              <a:rPr sz="2897" spc="4" dirty="0">
                <a:latin typeface="Arial"/>
                <a:cs typeface="Arial"/>
              </a:rPr>
              <a:t>a</a:t>
            </a:r>
            <a:r>
              <a:rPr sz="2897" dirty="0">
                <a:latin typeface="Arial"/>
                <a:cs typeface="Arial"/>
              </a:rPr>
              <a:t>y</a:t>
            </a:r>
            <a:r>
              <a:rPr sz="2897" spc="14" dirty="0">
                <a:latin typeface="Arial"/>
                <a:cs typeface="Arial"/>
              </a:rPr>
              <a:t>e</a:t>
            </a:r>
            <a:r>
              <a:rPr sz="2897" dirty="0">
                <a:latin typeface="Arial"/>
                <a:cs typeface="Arial"/>
              </a:rPr>
              <a:t>d to</a:t>
            </a:r>
            <a:endParaRPr sz="2897">
              <a:latin typeface="Arial"/>
              <a:cs typeface="Arial"/>
            </a:endParaRPr>
          </a:p>
        </p:txBody>
      </p:sp>
      <p:sp>
        <p:nvSpPr>
          <p:cNvPr id="16" name="object 16"/>
          <p:cNvSpPr txBox="1"/>
          <p:nvPr/>
        </p:nvSpPr>
        <p:spPr>
          <a:xfrm>
            <a:off x="5243248" y="2617203"/>
            <a:ext cx="2458676"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t</a:t>
            </a:r>
            <a:r>
              <a:rPr sz="2897" spc="4" dirty="0">
                <a:latin typeface="Arial"/>
                <a:cs typeface="Arial"/>
              </a:rPr>
              <a:t>ha</a:t>
            </a:r>
            <a:r>
              <a:rPr sz="2897" dirty="0">
                <a:latin typeface="Arial"/>
                <a:cs typeface="Arial"/>
              </a:rPr>
              <a:t>t </a:t>
            </a:r>
            <a:r>
              <a:rPr sz="2897" spc="4" dirty="0">
                <a:latin typeface="Arial"/>
                <a:cs typeface="Arial"/>
              </a:rPr>
              <a:t>a</a:t>
            </a:r>
            <a:r>
              <a:rPr sz="2897" dirty="0">
                <a:latin typeface="Arial"/>
                <a:cs typeface="Arial"/>
              </a:rPr>
              <a:t>l</a:t>
            </a:r>
            <a:r>
              <a:rPr sz="2897" spc="9" dirty="0">
                <a:latin typeface="Arial"/>
                <a:cs typeface="Arial"/>
              </a:rPr>
              <a:t>s</a:t>
            </a:r>
            <a:r>
              <a:rPr sz="2897" dirty="0">
                <a:latin typeface="Arial"/>
                <a:cs typeface="Arial"/>
              </a:rPr>
              <a:t>o </a:t>
            </a:r>
            <a:r>
              <a:rPr sz="2897" spc="4" dirty="0">
                <a:latin typeface="Arial"/>
                <a:cs typeface="Arial"/>
              </a:rPr>
              <a:t>h</a:t>
            </a:r>
            <a:r>
              <a:rPr sz="2897" spc="-4" dirty="0">
                <a:latin typeface="Arial"/>
                <a:cs typeface="Arial"/>
              </a:rPr>
              <a:t>e</a:t>
            </a:r>
            <a:r>
              <a:rPr sz="2897" spc="9" dirty="0">
                <a:latin typeface="Arial"/>
                <a:cs typeface="Arial"/>
              </a:rPr>
              <a:t>l</a:t>
            </a:r>
            <a:r>
              <a:rPr sz="2897" spc="4" dirty="0">
                <a:latin typeface="Arial"/>
                <a:cs typeface="Arial"/>
              </a:rPr>
              <a:t>p</a:t>
            </a:r>
            <a:r>
              <a:rPr sz="2897" dirty="0">
                <a:latin typeface="Arial"/>
                <a:cs typeface="Arial"/>
              </a:rPr>
              <a:t>s</a:t>
            </a:r>
            <a:endParaRPr sz="2897">
              <a:latin typeface="Arial"/>
              <a:cs typeface="Arial"/>
            </a:endParaRPr>
          </a:p>
        </p:txBody>
      </p:sp>
      <p:sp>
        <p:nvSpPr>
          <p:cNvPr id="15" name="object 15"/>
          <p:cNvSpPr txBox="1"/>
          <p:nvPr/>
        </p:nvSpPr>
        <p:spPr>
          <a:xfrm>
            <a:off x="947463" y="2658991"/>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4" name="object 14"/>
          <p:cNvSpPr txBox="1"/>
          <p:nvPr/>
        </p:nvSpPr>
        <p:spPr>
          <a:xfrm>
            <a:off x="5194626" y="3529186"/>
            <a:ext cx="3686043" cy="394228"/>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t</a:t>
            </a:r>
            <a:r>
              <a:rPr sz="2897" spc="-4" dirty="0">
                <a:latin typeface="Arial"/>
                <a:cs typeface="Arial"/>
              </a:rPr>
              <a:t>h</a:t>
            </a:r>
            <a:r>
              <a:rPr sz="2897" dirty="0">
                <a:latin typeface="Arial"/>
                <a:cs typeface="Arial"/>
              </a:rPr>
              <a:t>e</a:t>
            </a:r>
            <a:r>
              <a:rPr sz="2897" spc="14" dirty="0">
                <a:latin typeface="Arial"/>
                <a:cs typeface="Arial"/>
              </a:rPr>
              <a:t> </a:t>
            </a:r>
            <a:r>
              <a:rPr sz="2897" spc="-4" dirty="0">
                <a:latin typeface="Arial"/>
                <a:cs typeface="Arial"/>
              </a:rPr>
              <a:t>u</a:t>
            </a:r>
            <a:r>
              <a:rPr sz="2897" spc="9" dirty="0">
                <a:latin typeface="Arial"/>
                <a:cs typeface="Arial"/>
              </a:rPr>
              <a:t>s</a:t>
            </a:r>
            <a:r>
              <a:rPr sz="2897" spc="4" dirty="0">
                <a:latin typeface="Arial"/>
                <a:cs typeface="Arial"/>
              </a:rPr>
              <a:t>e</a:t>
            </a:r>
            <a:r>
              <a:rPr sz="2897" dirty="0">
                <a:latin typeface="Arial"/>
                <a:cs typeface="Arial"/>
              </a:rPr>
              <a:t>r </a:t>
            </a:r>
            <a:r>
              <a:rPr sz="2897" spc="9" dirty="0">
                <a:latin typeface="Arial"/>
                <a:cs typeface="Arial"/>
              </a:rPr>
              <a:t>c</a:t>
            </a:r>
            <a:r>
              <a:rPr sz="2897" spc="4" dirty="0">
                <a:latin typeface="Arial"/>
                <a:cs typeface="Arial"/>
              </a:rPr>
              <a:t>o</a:t>
            </a:r>
            <a:r>
              <a:rPr sz="2897" dirty="0">
                <a:latin typeface="Arial"/>
                <a:cs typeface="Arial"/>
              </a:rPr>
              <a:t>me </a:t>
            </a:r>
            <a:r>
              <a:rPr sz="2897" spc="4" dirty="0">
                <a:latin typeface="Arial"/>
                <a:cs typeface="Arial"/>
              </a:rPr>
              <a:t>d</a:t>
            </a:r>
            <a:r>
              <a:rPr sz="2897" dirty="0">
                <a:latin typeface="Arial"/>
                <a:cs typeface="Arial"/>
              </a:rPr>
              <a:t>i</a:t>
            </a:r>
            <a:r>
              <a:rPr sz="2897" spc="9" dirty="0">
                <a:latin typeface="Arial"/>
                <a:cs typeface="Arial"/>
              </a:rPr>
              <a:t>r</a:t>
            </a:r>
            <a:r>
              <a:rPr sz="2897" spc="4" dirty="0">
                <a:latin typeface="Arial"/>
                <a:cs typeface="Arial"/>
              </a:rPr>
              <a:t>e</a:t>
            </a:r>
            <a:r>
              <a:rPr sz="2897" dirty="0">
                <a:latin typeface="Arial"/>
                <a:cs typeface="Arial"/>
              </a:rPr>
              <a:t>ctly</a:t>
            </a:r>
            <a:endParaRPr sz="2897">
              <a:latin typeface="Arial"/>
              <a:cs typeface="Arial"/>
            </a:endParaRPr>
          </a:p>
        </p:txBody>
      </p:sp>
      <p:sp>
        <p:nvSpPr>
          <p:cNvPr id="13" name="object 13"/>
          <p:cNvSpPr txBox="1"/>
          <p:nvPr/>
        </p:nvSpPr>
        <p:spPr>
          <a:xfrm>
            <a:off x="947463" y="3570975"/>
            <a:ext cx="273703" cy="302241"/>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12" name="object 12"/>
          <p:cNvSpPr txBox="1"/>
          <p:nvPr/>
        </p:nvSpPr>
        <p:spPr>
          <a:xfrm>
            <a:off x="1302271" y="3939184"/>
            <a:ext cx="6413836"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fr</a:t>
            </a:r>
            <a:r>
              <a:rPr sz="2897" spc="14" dirty="0">
                <a:latin typeface="Arial"/>
                <a:cs typeface="Arial"/>
              </a:rPr>
              <a:t>o</a:t>
            </a:r>
            <a:r>
              <a:rPr sz="2897" dirty="0">
                <a:latin typeface="Arial"/>
                <a:cs typeface="Arial"/>
              </a:rPr>
              <a:t>m</a:t>
            </a:r>
            <a:r>
              <a:rPr sz="2897" spc="-9" dirty="0">
                <a:latin typeface="Arial"/>
                <a:cs typeface="Arial"/>
              </a:rPr>
              <a:t> </a:t>
            </a:r>
            <a:r>
              <a:rPr sz="2897" spc="4" dirty="0">
                <a:latin typeface="Arial"/>
                <a:cs typeface="Arial"/>
              </a:rPr>
              <a:t>o</a:t>
            </a:r>
            <a:r>
              <a:rPr sz="2897" spc="9" dirty="0">
                <a:latin typeface="Arial"/>
                <a:cs typeface="Arial"/>
              </a:rPr>
              <a:t>l</a:t>
            </a:r>
            <a:r>
              <a:rPr sz="2897" dirty="0">
                <a:latin typeface="Arial"/>
                <a:cs typeface="Arial"/>
              </a:rPr>
              <a:t>d </a:t>
            </a:r>
            <a:r>
              <a:rPr sz="2897" spc="4" dirty="0">
                <a:latin typeface="Arial"/>
                <a:cs typeface="Arial"/>
              </a:rPr>
              <a:t>boo</a:t>
            </a:r>
            <a:r>
              <a:rPr sz="2897" dirty="0">
                <a:latin typeface="Arial"/>
                <a:cs typeface="Arial"/>
              </a:rPr>
              <a:t>ks</a:t>
            </a:r>
            <a:r>
              <a:rPr sz="2897" spc="14" dirty="0">
                <a:latin typeface="Arial"/>
                <a:cs typeface="Arial"/>
              </a:rPr>
              <a:t> </a:t>
            </a:r>
            <a:r>
              <a:rPr sz="2897" dirty="0">
                <a:latin typeface="Arial"/>
                <a:cs typeface="Arial"/>
              </a:rPr>
              <a:t>t</a:t>
            </a:r>
            <a:r>
              <a:rPr sz="2897" spc="-4" dirty="0">
                <a:latin typeface="Arial"/>
                <a:cs typeface="Arial"/>
              </a:rPr>
              <a:t>h</a:t>
            </a:r>
            <a:r>
              <a:rPr sz="2897" spc="14" dirty="0">
                <a:latin typeface="Arial"/>
                <a:cs typeface="Arial"/>
              </a:rPr>
              <a:t>a</a:t>
            </a:r>
            <a:r>
              <a:rPr sz="2897" dirty="0">
                <a:latin typeface="Arial"/>
                <a:cs typeface="Arial"/>
              </a:rPr>
              <a:t>t </a:t>
            </a:r>
            <a:r>
              <a:rPr sz="2897" spc="-4" dirty="0">
                <a:latin typeface="Arial"/>
                <a:cs typeface="Arial"/>
              </a:rPr>
              <a:t>a</a:t>
            </a:r>
            <a:r>
              <a:rPr sz="2897" spc="9" dirty="0">
                <a:latin typeface="Arial"/>
                <a:cs typeface="Arial"/>
              </a:rPr>
              <a:t>r</a:t>
            </a:r>
            <a:r>
              <a:rPr sz="2897" dirty="0">
                <a:latin typeface="Arial"/>
                <a:cs typeface="Arial"/>
              </a:rPr>
              <a:t>e </a:t>
            </a:r>
            <a:r>
              <a:rPr sz="2897" spc="4" dirty="0">
                <a:latin typeface="Arial"/>
                <a:cs typeface="Arial"/>
              </a:rPr>
              <a:t>be</a:t>
            </a:r>
            <a:r>
              <a:rPr sz="2897" spc="9" dirty="0">
                <a:latin typeface="Arial"/>
                <a:cs typeface="Arial"/>
              </a:rPr>
              <a:t>i</a:t>
            </a:r>
            <a:r>
              <a:rPr sz="2897" spc="-4" dirty="0">
                <a:latin typeface="Arial"/>
                <a:cs typeface="Arial"/>
              </a:rPr>
              <a:t>n</a:t>
            </a:r>
            <a:r>
              <a:rPr sz="2897" dirty="0">
                <a:latin typeface="Arial"/>
                <a:cs typeface="Arial"/>
              </a:rPr>
              <a:t>g</a:t>
            </a:r>
            <a:r>
              <a:rPr sz="2897" spc="14" dirty="0">
                <a:latin typeface="Arial"/>
                <a:cs typeface="Arial"/>
              </a:rPr>
              <a:t> </a:t>
            </a:r>
            <a:r>
              <a:rPr sz="2897" spc="4" dirty="0">
                <a:latin typeface="Arial"/>
                <a:cs typeface="Arial"/>
              </a:rPr>
              <a:t>d</a:t>
            </a:r>
            <a:r>
              <a:rPr sz="2897" dirty="0">
                <a:latin typeface="Arial"/>
                <a:cs typeface="Arial"/>
              </a:rPr>
              <a:t>i</a:t>
            </a:r>
            <a:r>
              <a:rPr sz="2897" spc="4" dirty="0">
                <a:latin typeface="Arial"/>
                <a:cs typeface="Arial"/>
              </a:rPr>
              <a:t>g</a:t>
            </a:r>
            <a:r>
              <a:rPr sz="2897" dirty="0">
                <a:latin typeface="Arial"/>
                <a:cs typeface="Arial"/>
              </a:rPr>
              <a:t>it</a:t>
            </a:r>
            <a:r>
              <a:rPr sz="2897" spc="9" dirty="0">
                <a:latin typeface="Arial"/>
                <a:cs typeface="Arial"/>
              </a:rPr>
              <a:t>i</a:t>
            </a:r>
            <a:r>
              <a:rPr sz="2897" dirty="0">
                <a:latin typeface="Arial"/>
                <a:cs typeface="Arial"/>
              </a:rPr>
              <a:t>z</a:t>
            </a:r>
            <a:r>
              <a:rPr sz="2897" spc="4" dirty="0">
                <a:latin typeface="Arial"/>
                <a:cs typeface="Arial"/>
              </a:rPr>
              <a:t>ed</a:t>
            </a:r>
            <a:r>
              <a:rPr sz="2897" dirty="0">
                <a:latin typeface="Arial"/>
                <a:cs typeface="Arial"/>
              </a:rPr>
              <a:t>;</a:t>
            </a:r>
            <a:endParaRPr sz="2897">
              <a:latin typeface="Arial"/>
              <a:cs typeface="Arial"/>
            </a:endParaRPr>
          </a:p>
        </p:txBody>
      </p:sp>
      <p:sp>
        <p:nvSpPr>
          <p:cNvPr id="11" name="object 11"/>
          <p:cNvSpPr txBox="1"/>
          <p:nvPr/>
        </p:nvSpPr>
        <p:spPr>
          <a:xfrm>
            <a:off x="1302270" y="4441169"/>
            <a:ext cx="1144579" cy="39422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W</a:t>
            </a:r>
            <a:r>
              <a:rPr sz="2897" spc="4" dirty="0">
                <a:latin typeface="Arial"/>
                <a:cs typeface="Arial"/>
              </a:rPr>
              <a:t>o</a:t>
            </a:r>
            <a:r>
              <a:rPr sz="2897" spc="9" dirty="0">
                <a:latin typeface="Arial"/>
                <a:cs typeface="Arial"/>
              </a:rPr>
              <a:t>r</a:t>
            </a:r>
            <a:r>
              <a:rPr sz="2897" spc="-4" dirty="0">
                <a:latin typeface="Arial"/>
                <a:cs typeface="Arial"/>
              </a:rPr>
              <a:t>d</a:t>
            </a:r>
            <a:r>
              <a:rPr sz="2897" dirty="0">
                <a:latin typeface="Arial"/>
                <a:cs typeface="Arial"/>
              </a:rPr>
              <a:t>s</a:t>
            </a:r>
            <a:endParaRPr sz="2897">
              <a:latin typeface="Arial"/>
              <a:cs typeface="Arial"/>
            </a:endParaRPr>
          </a:p>
        </p:txBody>
      </p:sp>
      <p:sp>
        <p:nvSpPr>
          <p:cNvPr id="10" name="object 10"/>
          <p:cNvSpPr txBox="1"/>
          <p:nvPr/>
        </p:nvSpPr>
        <p:spPr>
          <a:xfrm>
            <a:off x="2469189" y="4441169"/>
            <a:ext cx="696199" cy="394229"/>
          </a:xfrm>
          <a:prstGeom prst="rect">
            <a:avLst/>
          </a:prstGeom>
        </p:spPr>
        <p:txBody>
          <a:bodyPr wrap="square" lIns="0" tIns="0" rIns="0" bIns="0" rtlCol="0">
            <a:noAutofit/>
          </a:bodyPr>
          <a:lstStyle/>
          <a:p>
            <a:pPr marL="13141">
              <a:lnSpc>
                <a:spcPts val="3063"/>
              </a:lnSpc>
              <a:spcBef>
                <a:spcPts val="153"/>
              </a:spcBef>
            </a:pPr>
            <a:r>
              <a:rPr sz="2897" dirty="0">
                <a:latin typeface="Arial"/>
                <a:cs typeface="Arial"/>
              </a:rPr>
              <a:t>t</a:t>
            </a:r>
            <a:r>
              <a:rPr sz="2897" spc="4" dirty="0">
                <a:latin typeface="Arial"/>
                <a:cs typeface="Arial"/>
              </a:rPr>
              <a:t>ha</a:t>
            </a:r>
            <a:r>
              <a:rPr sz="2897" dirty="0">
                <a:latin typeface="Arial"/>
                <a:cs typeface="Arial"/>
              </a:rPr>
              <a:t>t</a:t>
            </a:r>
            <a:endParaRPr sz="2897">
              <a:latin typeface="Arial"/>
              <a:cs typeface="Arial"/>
            </a:endParaRPr>
          </a:p>
        </p:txBody>
      </p:sp>
      <p:sp>
        <p:nvSpPr>
          <p:cNvPr id="9" name="object 9"/>
          <p:cNvSpPr txBox="1"/>
          <p:nvPr/>
        </p:nvSpPr>
        <p:spPr>
          <a:xfrm>
            <a:off x="3186686" y="4441169"/>
            <a:ext cx="897800" cy="394229"/>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O</a:t>
            </a:r>
            <a:r>
              <a:rPr sz="2897" dirty="0">
                <a:latin typeface="Arial"/>
                <a:cs typeface="Arial"/>
              </a:rPr>
              <a:t>CR</a:t>
            </a:r>
            <a:endParaRPr sz="2897">
              <a:latin typeface="Arial"/>
              <a:cs typeface="Arial"/>
            </a:endParaRPr>
          </a:p>
        </p:txBody>
      </p:sp>
      <p:sp>
        <p:nvSpPr>
          <p:cNvPr id="8" name="object 8"/>
          <p:cNvSpPr txBox="1"/>
          <p:nvPr/>
        </p:nvSpPr>
        <p:spPr>
          <a:xfrm>
            <a:off x="4103926" y="4441169"/>
            <a:ext cx="962868" cy="394229"/>
          </a:xfrm>
          <a:prstGeom prst="rect">
            <a:avLst/>
          </a:prstGeom>
        </p:spPr>
        <p:txBody>
          <a:bodyPr wrap="square" lIns="0" tIns="0" rIns="0" bIns="0" rtlCol="0">
            <a:noAutofit/>
          </a:bodyPr>
          <a:lstStyle/>
          <a:p>
            <a:pPr marL="13141">
              <a:lnSpc>
                <a:spcPts val="3063"/>
              </a:lnSpc>
              <a:spcBef>
                <a:spcPts val="153"/>
              </a:spcBef>
            </a:pPr>
            <a:r>
              <a:rPr sz="2897" spc="9" dirty="0">
                <a:solidFill>
                  <a:srgbClr val="99CC00"/>
                </a:solidFill>
                <a:latin typeface="Arial"/>
                <a:cs typeface="Arial"/>
              </a:rPr>
              <a:t>c</a:t>
            </a:r>
            <a:r>
              <a:rPr sz="2897" spc="4" dirty="0">
                <a:solidFill>
                  <a:srgbClr val="99CC00"/>
                </a:solidFill>
                <a:latin typeface="Arial"/>
                <a:cs typeface="Arial"/>
              </a:rPr>
              <a:t>ou</a:t>
            </a:r>
            <a:r>
              <a:rPr sz="2897" dirty="0">
                <a:solidFill>
                  <a:srgbClr val="99CC00"/>
                </a:solidFill>
                <a:latin typeface="Arial"/>
                <a:cs typeface="Arial"/>
              </a:rPr>
              <a:t>ld</a:t>
            </a:r>
            <a:endParaRPr sz="2897">
              <a:latin typeface="Arial"/>
              <a:cs typeface="Arial"/>
            </a:endParaRPr>
          </a:p>
        </p:txBody>
      </p:sp>
      <p:sp>
        <p:nvSpPr>
          <p:cNvPr id="7" name="object 7"/>
          <p:cNvSpPr txBox="1"/>
          <p:nvPr/>
        </p:nvSpPr>
        <p:spPr>
          <a:xfrm>
            <a:off x="5088185" y="4441169"/>
            <a:ext cx="593700" cy="394229"/>
          </a:xfrm>
          <a:prstGeom prst="rect">
            <a:avLst/>
          </a:prstGeom>
        </p:spPr>
        <p:txBody>
          <a:bodyPr wrap="square" lIns="0" tIns="0" rIns="0" bIns="0" rtlCol="0">
            <a:noAutofit/>
          </a:bodyPr>
          <a:lstStyle/>
          <a:p>
            <a:pPr marL="13141">
              <a:lnSpc>
                <a:spcPts val="3063"/>
              </a:lnSpc>
              <a:spcBef>
                <a:spcPts val="153"/>
              </a:spcBef>
            </a:pPr>
            <a:r>
              <a:rPr sz="2897" spc="4" dirty="0">
                <a:solidFill>
                  <a:srgbClr val="99CC00"/>
                </a:solidFill>
                <a:latin typeface="Arial"/>
                <a:cs typeface="Arial"/>
              </a:rPr>
              <a:t>no</a:t>
            </a:r>
            <a:r>
              <a:rPr sz="2897" dirty="0">
                <a:solidFill>
                  <a:srgbClr val="99CC00"/>
                </a:solidFill>
                <a:latin typeface="Arial"/>
                <a:cs typeface="Arial"/>
              </a:rPr>
              <a:t>t</a:t>
            </a:r>
            <a:endParaRPr sz="2897">
              <a:latin typeface="Arial"/>
              <a:cs typeface="Arial"/>
            </a:endParaRPr>
          </a:p>
        </p:txBody>
      </p:sp>
      <p:sp>
        <p:nvSpPr>
          <p:cNvPr id="6" name="object 6"/>
          <p:cNvSpPr txBox="1"/>
          <p:nvPr/>
        </p:nvSpPr>
        <p:spPr>
          <a:xfrm>
            <a:off x="5703182" y="4441169"/>
            <a:ext cx="1353248" cy="394229"/>
          </a:xfrm>
          <a:prstGeom prst="rect">
            <a:avLst/>
          </a:prstGeom>
        </p:spPr>
        <p:txBody>
          <a:bodyPr wrap="square" lIns="0" tIns="0" rIns="0" bIns="0" rtlCol="0">
            <a:noAutofit/>
          </a:bodyPr>
          <a:lstStyle/>
          <a:p>
            <a:pPr marL="13141">
              <a:lnSpc>
                <a:spcPts val="3063"/>
              </a:lnSpc>
              <a:spcBef>
                <a:spcPts val="153"/>
              </a:spcBef>
            </a:pPr>
            <a:r>
              <a:rPr sz="2897" spc="9" dirty="0">
                <a:solidFill>
                  <a:srgbClr val="99CC00"/>
                </a:solidFill>
                <a:latin typeface="Arial"/>
                <a:cs typeface="Arial"/>
              </a:rPr>
              <a:t>i</a:t>
            </a:r>
            <a:r>
              <a:rPr sz="2897" spc="4" dirty="0">
                <a:solidFill>
                  <a:srgbClr val="99CC00"/>
                </a:solidFill>
                <a:latin typeface="Arial"/>
                <a:cs typeface="Arial"/>
              </a:rPr>
              <a:t>den</a:t>
            </a:r>
            <a:r>
              <a:rPr sz="2897" dirty="0">
                <a:solidFill>
                  <a:srgbClr val="99CC00"/>
                </a:solidFill>
                <a:latin typeface="Arial"/>
                <a:cs typeface="Arial"/>
              </a:rPr>
              <a:t>tif</a:t>
            </a:r>
            <a:r>
              <a:rPr sz="2897" spc="9" dirty="0">
                <a:solidFill>
                  <a:srgbClr val="99CC00"/>
                </a:solidFill>
                <a:latin typeface="Arial"/>
                <a:cs typeface="Arial"/>
              </a:rPr>
              <a:t>y</a:t>
            </a:r>
            <a:r>
              <a:rPr sz="2897" dirty="0">
                <a:latin typeface="Arial"/>
                <a:cs typeface="Arial"/>
              </a:rPr>
              <a:t>;</a:t>
            </a:r>
            <a:endParaRPr sz="2897">
              <a:latin typeface="Arial"/>
              <a:cs typeface="Arial"/>
            </a:endParaRPr>
          </a:p>
        </p:txBody>
      </p:sp>
      <p:sp>
        <p:nvSpPr>
          <p:cNvPr id="5" name="object 5"/>
          <p:cNvSpPr txBox="1"/>
          <p:nvPr/>
        </p:nvSpPr>
        <p:spPr>
          <a:xfrm>
            <a:off x="947463" y="4482958"/>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4</a:t>
            </a:r>
            <a:r>
              <a:rPr sz="2690" b="1" dirty="0">
                <a:solidFill>
                  <a:srgbClr val="99CC00"/>
                </a:solidFill>
                <a:latin typeface="Arial"/>
                <a:cs typeface="Arial"/>
              </a:rPr>
              <a:t>8</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637988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4" name="object 14"/>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5" name="object 15"/>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6" name="object 16"/>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8" name="object 18"/>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9" name="object 19"/>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20" name="object 20"/>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2917296" y="5699928"/>
            <a:ext cx="4021138" cy="1080187"/>
          </a:xfrm>
          <a:prstGeom prst="rect">
            <a:avLst/>
          </a:prstGeom>
          <a:blipFill>
            <a:blip r:embed="rId2" cstate="print"/>
            <a:stretch>
              <a:fillRect/>
            </a:stretch>
          </a:blipFill>
        </p:spPr>
        <p:txBody>
          <a:bodyPr wrap="square" lIns="0" tIns="0" rIns="0" bIns="0" rtlCol="0">
            <a:noAutofit/>
          </a:bodyPr>
          <a:lstStyle/>
          <a:p>
            <a:endParaRPr sz="1862"/>
          </a:p>
        </p:txBody>
      </p:sp>
      <p:sp>
        <p:nvSpPr>
          <p:cNvPr id="11" name="object 11"/>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10" name="object 10"/>
          <p:cNvSpPr txBox="1"/>
          <p:nvPr/>
        </p:nvSpPr>
        <p:spPr>
          <a:xfrm>
            <a:off x="943522" y="1453142"/>
            <a:ext cx="2806886"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re</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9" name="object 9"/>
          <p:cNvSpPr txBox="1"/>
          <p:nvPr/>
        </p:nvSpPr>
        <p:spPr>
          <a:xfrm>
            <a:off x="1302271" y="2617202"/>
            <a:ext cx="6961815" cy="1808198"/>
          </a:xfrm>
          <a:prstGeom prst="rect">
            <a:avLst/>
          </a:prstGeom>
        </p:spPr>
        <p:txBody>
          <a:bodyPr wrap="square" lIns="0" tIns="0" rIns="0" bIns="0" rtlCol="0">
            <a:noAutofit/>
          </a:bodyPr>
          <a:lstStyle/>
          <a:p>
            <a:pPr marL="13141">
              <a:lnSpc>
                <a:spcPts val="3063"/>
              </a:lnSpc>
              <a:spcBef>
                <a:spcPts val="153"/>
              </a:spcBef>
            </a:pPr>
            <a:r>
              <a:rPr sz="2897" spc="-9" dirty="0">
                <a:latin typeface="Arial"/>
                <a:cs typeface="Arial"/>
              </a:rPr>
              <a:t>P</a:t>
            </a:r>
            <a:r>
              <a:rPr sz="2897" spc="4" dirty="0">
                <a:latin typeface="Arial"/>
                <a:cs typeface="Arial"/>
              </a:rPr>
              <a:t>a</a:t>
            </a:r>
            <a:r>
              <a:rPr sz="2897" dirty="0">
                <a:latin typeface="Arial"/>
                <a:cs typeface="Arial"/>
              </a:rPr>
              <a:t>i</a:t>
            </a:r>
            <a:r>
              <a:rPr sz="2897" spc="9" dirty="0">
                <a:latin typeface="Arial"/>
                <a:cs typeface="Arial"/>
              </a:rPr>
              <a:t>r</a:t>
            </a:r>
            <a:r>
              <a:rPr sz="2897" dirty="0">
                <a:latin typeface="Arial"/>
                <a:cs typeface="Arial"/>
              </a:rPr>
              <a:t>s </a:t>
            </a:r>
            <a:r>
              <a:rPr sz="2897" spc="4" dirty="0">
                <a:latin typeface="Arial"/>
                <a:cs typeface="Arial"/>
              </a:rPr>
              <a:t>a</a:t>
            </a:r>
            <a:r>
              <a:rPr sz="2897" dirty="0">
                <a:latin typeface="Arial"/>
                <a:cs typeface="Arial"/>
              </a:rPr>
              <a:t>n </a:t>
            </a:r>
            <a:r>
              <a:rPr sz="2897" spc="4" dirty="0">
                <a:solidFill>
                  <a:srgbClr val="99CC00"/>
                </a:solidFill>
                <a:latin typeface="Arial"/>
                <a:cs typeface="Arial"/>
              </a:rPr>
              <a:t>un</a:t>
            </a:r>
            <a:r>
              <a:rPr sz="2897" spc="9" dirty="0">
                <a:solidFill>
                  <a:srgbClr val="99CC00"/>
                </a:solidFill>
                <a:latin typeface="Arial"/>
                <a:cs typeface="Arial"/>
              </a:rPr>
              <a:t>k</a:t>
            </a:r>
            <a:r>
              <a:rPr sz="2897" spc="4" dirty="0">
                <a:solidFill>
                  <a:srgbClr val="99CC00"/>
                </a:solidFill>
                <a:latin typeface="Arial"/>
                <a:cs typeface="Arial"/>
              </a:rPr>
              <a:t>no</a:t>
            </a:r>
            <a:r>
              <a:rPr sz="2897" spc="-9" dirty="0">
                <a:solidFill>
                  <a:srgbClr val="99CC00"/>
                </a:solidFill>
                <a:latin typeface="Arial"/>
                <a:cs typeface="Arial"/>
              </a:rPr>
              <a:t>w</a:t>
            </a:r>
            <a:r>
              <a:rPr sz="2897" dirty="0">
                <a:solidFill>
                  <a:srgbClr val="99CC00"/>
                </a:solidFill>
                <a:latin typeface="Arial"/>
                <a:cs typeface="Arial"/>
              </a:rPr>
              <a:t>n w</a:t>
            </a:r>
            <a:r>
              <a:rPr sz="2897" spc="4" dirty="0">
                <a:solidFill>
                  <a:srgbClr val="99CC00"/>
                </a:solidFill>
                <a:latin typeface="Arial"/>
                <a:cs typeface="Arial"/>
              </a:rPr>
              <a:t>o</a:t>
            </a:r>
            <a:r>
              <a:rPr sz="2897" dirty="0">
                <a:solidFill>
                  <a:srgbClr val="99CC00"/>
                </a:solidFill>
                <a:latin typeface="Arial"/>
                <a:cs typeface="Arial"/>
              </a:rPr>
              <a:t>rd </a:t>
            </a:r>
            <a:r>
              <a:rPr sz="2897" dirty="0">
                <a:latin typeface="Arial"/>
                <a:cs typeface="Arial"/>
              </a:rPr>
              <a:t>w</a:t>
            </a:r>
            <a:r>
              <a:rPr sz="2897" spc="9" dirty="0">
                <a:latin typeface="Arial"/>
                <a:cs typeface="Arial"/>
              </a:rPr>
              <a:t>i</a:t>
            </a:r>
            <a:r>
              <a:rPr sz="2897" spc="-9" dirty="0">
                <a:latin typeface="Arial"/>
                <a:cs typeface="Arial"/>
              </a:rPr>
              <a:t>t</a:t>
            </a:r>
            <a:r>
              <a:rPr sz="2897" dirty="0">
                <a:latin typeface="Arial"/>
                <a:cs typeface="Arial"/>
              </a:rPr>
              <a:t>h a </a:t>
            </a:r>
            <a:r>
              <a:rPr sz="2897" spc="9" dirty="0">
                <a:solidFill>
                  <a:srgbClr val="99CC00"/>
                </a:solidFill>
                <a:latin typeface="Arial"/>
                <a:cs typeface="Arial"/>
              </a:rPr>
              <a:t>k</a:t>
            </a:r>
            <a:r>
              <a:rPr sz="2897" spc="4" dirty="0">
                <a:solidFill>
                  <a:srgbClr val="99CC00"/>
                </a:solidFill>
                <a:latin typeface="Arial"/>
                <a:cs typeface="Arial"/>
              </a:rPr>
              <a:t>no</a:t>
            </a:r>
            <a:r>
              <a:rPr sz="2897" spc="-9" dirty="0">
                <a:solidFill>
                  <a:srgbClr val="99CC00"/>
                </a:solidFill>
                <a:latin typeface="Arial"/>
                <a:cs typeface="Arial"/>
              </a:rPr>
              <a:t>w</a:t>
            </a:r>
            <a:r>
              <a:rPr sz="2897" dirty="0">
                <a:solidFill>
                  <a:srgbClr val="99CC00"/>
                </a:solidFill>
                <a:latin typeface="Arial"/>
                <a:cs typeface="Arial"/>
              </a:rPr>
              <a:t>n</a:t>
            </a:r>
            <a:r>
              <a:rPr sz="2897" spc="14" dirty="0">
                <a:solidFill>
                  <a:srgbClr val="99CC00"/>
                </a:solidFill>
                <a:latin typeface="Arial"/>
                <a:cs typeface="Arial"/>
              </a:rPr>
              <a:t> </a:t>
            </a:r>
            <a:r>
              <a:rPr sz="2897" spc="-4" dirty="0">
                <a:solidFill>
                  <a:srgbClr val="99CC00"/>
                </a:solidFill>
                <a:latin typeface="Arial"/>
                <a:cs typeface="Arial"/>
              </a:rPr>
              <a:t>o</a:t>
            </a:r>
            <a:r>
              <a:rPr sz="2897" spc="4" dirty="0">
                <a:solidFill>
                  <a:srgbClr val="99CC00"/>
                </a:solidFill>
                <a:latin typeface="Arial"/>
                <a:cs typeface="Arial"/>
              </a:rPr>
              <a:t>n</a:t>
            </a:r>
            <a:r>
              <a:rPr sz="2897" spc="14" dirty="0">
                <a:solidFill>
                  <a:srgbClr val="99CC00"/>
                </a:solidFill>
                <a:latin typeface="Arial"/>
                <a:cs typeface="Arial"/>
              </a:rPr>
              <a:t>e</a:t>
            </a:r>
            <a:r>
              <a:rPr sz="2897" dirty="0">
                <a:latin typeface="Arial"/>
                <a:cs typeface="Arial"/>
              </a:rPr>
              <a:t>;</a:t>
            </a:r>
            <a:endParaRPr sz="2897">
              <a:latin typeface="Arial"/>
              <a:cs typeface="Arial"/>
            </a:endParaRPr>
          </a:p>
          <a:p>
            <a:pPr marL="13141" marR="41753">
              <a:lnSpc>
                <a:spcPts val="3228"/>
              </a:lnSpc>
              <a:spcBef>
                <a:spcPts val="764"/>
              </a:spcBef>
            </a:pPr>
            <a:r>
              <a:rPr sz="2897" spc="-9" dirty="0">
                <a:latin typeface="Arial"/>
                <a:cs typeface="Arial"/>
              </a:rPr>
              <a:t>D</a:t>
            </a:r>
            <a:r>
              <a:rPr sz="2897" spc="9" dirty="0">
                <a:latin typeface="Arial"/>
                <a:cs typeface="Arial"/>
              </a:rPr>
              <a:t>i</a:t>
            </a:r>
            <a:r>
              <a:rPr sz="2897" dirty="0">
                <a:latin typeface="Arial"/>
                <a:cs typeface="Arial"/>
              </a:rPr>
              <a:t>st</a:t>
            </a:r>
            <a:r>
              <a:rPr sz="2897" spc="4" dirty="0">
                <a:latin typeface="Arial"/>
                <a:cs typeface="Arial"/>
              </a:rPr>
              <a:t>o</a:t>
            </a:r>
            <a:r>
              <a:rPr sz="2897" spc="9" dirty="0">
                <a:latin typeface="Arial"/>
                <a:cs typeface="Arial"/>
              </a:rPr>
              <a:t>r</a:t>
            </a:r>
            <a:r>
              <a:rPr sz="2897" dirty="0">
                <a:latin typeface="Arial"/>
                <a:cs typeface="Arial"/>
              </a:rPr>
              <a:t>ts t</a:t>
            </a:r>
            <a:r>
              <a:rPr sz="2897" spc="4" dirty="0">
                <a:latin typeface="Arial"/>
                <a:cs typeface="Arial"/>
              </a:rPr>
              <a:t>he</a:t>
            </a:r>
            <a:r>
              <a:rPr sz="2897" dirty="0">
                <a:latin typeface="Arial"/>
                <a:cs typeface="Arial"/>
              </a:rPr>
              <a:t>m </a:t>
            </a:r>
            <a:r>
              <a:rPr sz="2897" spc="4" dirty="0">
                <a:latin typeface="Arial"/>
                <a:cs typeface="Arial"/>
              </a:rPr>
              <a:t>bo</a:t>
            </a:r>
            <a:r>
              <a:rPr sz="2897" dirty="0">
                <a:latin typeface="Arial"/>
                <a:cs typeface="Arial"/>
              </a:rPr>
              <a:t>th </a:t>
            </a:r>
            <a:r>
              <a:rPr sz="2897" spc="4" dirty="0">
                <a:latin typeface="Arial"/>
                <a:cs typeface="Arial"/>
              </a:rPr>
              <a:t>an</a:t>
            </a:r>
            <a:r>
              <a:rPr sz="2897" dirty="0">
                <a:latin typeface="Arial"/>
                <a:cs typeface="Arial"/>
              </a:rPr>
              <a:t>d </a:t>
            </a:r>
            <a:r>
              <a:rPr sz="2897" spc="4" dirty="0">
                <a:latin typeface="Arial"/>
                <a:cs typeface="Arial"/>
              </a:rPr>
              <a:t>pu</a:t>
            </a:r>
            <a:r>
              <a:rPr sz="2897" dirty="0">
                <a:latin typeface="Arial"/>
                <a:cs typeface="Arial"/>
              </a:rPr>
              <a:t>ts</a:t>
            </a:r>
            <a:r>
              <a:rPr sz="2897" spc="14" dirty="0">
                <a:latin typeface="Arial"/>
                <a:cs typeface="Arial"/>
              </a:rPr>
              <a:t> </a:t>
            </a:r>
            <a:r>
              <a:rPr sz="2897" dirty="0">
                <a:latin typeface="Arial"/>
                <a:cs typeface="Arial"/>
              </a:rPr>
              <a:t>a li</a:t>
            </a:r>
            <a:r>
              <a:rPr sz="2897" spc="4" dirty="0">
                <a:latin typeface="Arial"/>
                <a:cs typeface="Arial"/>
              </a:rPr>
              <a:t>n</a:t>
            </a:r>
            <a:r>
              <a:rPr sz="2897" dirty="0">
                <a:latin typeface="Arial"/>
                <a:cs typeface="Arial"/>
              </a:rPr>
              <a:t>e t</a:t>
            </a:r>
            <a:r>
              <a:rPr sz="2897" spc="4" dirty="0">
                <a:latin typeface="Arial"/>
                <a:cs typeface="Arial"/>
              </a:rPr>
              <a:t>h</a:t>
            </a:r>
            <a:r>
              <a:rPr sz="2897" spc="9" dirty="0">
                <a:latin typeface="Arial"/>
                <a:cs typeface="Arial"/>
              </a:rPr>
              <a:t>r</a:t>
            </a:r>
            <a:r>
              <a:rPr sz="2897" spc="4" dirty="0">
                <a:latin typeface="Arial"/>
                <a:cs typeface="Arial"/>
              </a:rPr>
              <a:t>oug</a:t>
            </a:r>
            <a:r>
              <a:rPr sz="2897" dirty="0">
                <a:latin typeface="Arial"/>
                <a:cs typeface="Arial"/>
              </a:rPr>
              <a:t>h t</a:t>
            </a:r>
            <a:r>
              <a:rPr sz="2897" spc="4" dirty="0">
                <a:latin typeface="Arial"/>
                <a:cs typeface="Arial"/>
              </a:rPr>
              <a:t>he</a:t>
            </a:r>
            <a:r>
              <a:rPr sz="2897" dirty="0">
                <a:latin typeface="Arial"/>
                <a:cs typeface="Arial"/>
              </a:rPr>
              <a:t>m </a:t>
            </a:r>
            <a:r>
              <a:rPr sz="2897" spc="4" dirty="0">
                <a:latin typeface="Arial"/>
                <a:cs typeface="Arial"/>
              </a:rPr>
              <a:t>an</a:t>
            </a:r>
            <a:r>
              <a:rPr sz="2897" dirty="0">
                <a:latin typeface="Arial"/>
                <a:cs typeface="Arial"/>
              </a:rPr>
              <a:t>d t</a:t>
            </a:r>
            <a:r>
              <a:rPr sz="2897" spc="4" dirty="0">
                <a:latin typeface="Arial"/>
                <a:cs typeface="Arial"/>
              </a:rPr>
              <a:t>he</a:t>
            </a:r>
            <a:r>
              <a:rPr sz="2897" dirty="0">
                <a:latin typeface="Arial"/>
                <a:cs typeface="Arial"/>
              </a:rPr>
              <a:t>n s</a:t>
            </a:r>
            <a:r>
              <a:rPr sz="2897" spc="4" dirty="0">
                <a:latin typeface="Arial"/>
                <a:cs typeface="Arial"/>
              </a:rPr>
              <a:t>en</a:t>
            </a:r>
            <a:r>
              <a:rPr sz="2897" dirty="0">
                <a:latin typeface="Arial"/>
                <a:cs typeface="Arial"/>
              </a:rPr>
              <a:t>t t</a:t>
            </a:r>
            <a:r>
              <a:rPr sz="2897" spc="4" dirty="0">
                <a:latin typeface="Arial"/>
                <a:cs typeface="Arial"/>
              </a:rPr>
              <a:t>he</a:t>
            </a:r>
            <a:r>
              <a:rPr sz="2897" dirty="0">
                <a:latin typeface="Arial"/>
                <a:cs typeface="Arial"/>
              </a:rPr>
              <a:t>m to </a:t>
            </a:r>
            <a:r>
              <a:rPr sz="2897" spc="4" dirty="0">
                <a:latin typeface="Arial"/>
                <a:cs typeface="Arial"/>
              </a:rPr>
              <a:t>b</a:t>
            </a:r>
            <a:r>
              <a:rPr sz="2897" dirty="0">
                <a:latin typeface="Arial"/>
                <a:cs typeface="Arial"/>
              </a:rPr>
              <a:t>e </a:t>
            </a:r>
            <a:r>
              <a:rPr sz="2897" spc="4" dirty="0">
                <a:latin typeface="Arial"/>
                <a:cs typeface="Arial"/>
              </a:rPr>
              <a:t>p</a:t>
            </a:r>
            <a:r>
              <a:rPr sz="2897" dirty="0">
                <a:latin typeface="Arial"/>
                <a:cs typeface="Arial"/>
              </a:rPr>
              <a:t>r</a:t>
            </a:r>
            <a:r>
              <a:rPr sz="2897" spc="14" dirty="0">
                <a:latin typeface="Arial"/>
                <a:cs typeface="Arial"/>
              </a:rPr>
              <a:t>o</a:t>
            </a:r>
            <a:r>
              <a:rPr sz="2897" spc="4" dirty="0">
                <a:latin typeface="Arial"/>
                <a:cs typeface="Arial"/>
              </a:rPr>
              <a:t>o</a:t>
            </a:r>
            <a:r>
              <a:rPr sz="2897" spc="-9" dirty="0">
                <a:latin typeface="Arial"/>
                <a:cs typeface="Arial"/>
              </a:rPr>
              <a:t>f</a:t>
            </a:r>
            <a:r>
              <a:rPr sz="2897" spc="9" dirty="0">
                <a:latin typeface="Arial"/>
                <a:cs typeface="Arial"/>
              </a:rPr>
              <a:t>r</a:t>
            </a:r>
            <a:r>
              <a:rPr sz="2897" spc="4" dirty="0">
                <a:latin typeface="Arial"/>
                <a:cs typeface="Arial"/>
              </a:rPr>
              <a:t>ead</a:t>
            </a:r>
            <a:r>
              <a:rPr sz="2897" dirty="0">
                <a:latin typeface="Arial"/>
                <a:cs typeface="Arial"/>
              </a:rPr>
              <a:t>;</a:t>
            </a:r>
            <a:endParaRPr sz="2897">
              <a:latin typeface="Arial"/>
              <a:cs typeface="Arial"/>
            </a:endParaRPr>
          </a:p>
          <a:p>
            <a:pPr marL="13141" marR="55191">
              <a:lnSpc>
                <a:spcPct val="95825"/>
              </a:lnSpc>
              <a:spcBef>
                <a:spcPts val="427"/>
              </a:spcBef>
            </a:pPr>
            <a:r>
              <a:rPr sz="2897" spc="-9" dirty="0">
                <a:latin typeface="Arial"/>
                <a:cs typeface="Arial"/>
              </a:rPr>
              <a:t>R</a:t>
            </a:r>
            <a:r>
              <a:rPr sz="2897" spc="14" dirty="0">
                <a:latin typeface="Arial"/>
                <a:cs typeface="Arial"/>
              </a:rPr>
              <a:t>e</a:t>
            </a:r>
            <a:r>
              <a:rPr sz="2897" dirty="0">
                <a:latin typeface="Arial"/>
                <a:cs typeface="Arial"/>
              </a:rPr>
              <a:t>s</a:t>
            </a:r>
            <a:r>
              <a:rPr sz="2897" spc="4" dirty="0">
                <a:latin typeface="Arial"/>
                <a:cs typeface="Arial"/>
              </a:rPr>
              <a:t>ponden</a:t>
            </a:r>
            <a:r>
              <a:rPr sz="2897" dirty="0">
                <a:latin typeface="Arial"/>
                <a:cs typeface="Arial"/>
              </a:rPr>
              <a:t>t </a:t>
            </a:r>
            <a:r>
              <a:rPr sz="2897" spc="4" dirty="0">
                <a:latin typeface="Arial"/>
                <a:cs typeface="Arial"/>
              </a:rPr>
              <a:t>an</a:t>
            </a:r>
            <a:r>
              <a:rPr sz="2897" dirty="0">
                <a:latin typeface="Arial"/>
                <a:cs typeface="Arial"/>
              </a:rPr>
              <a:t>sw</a:t>
            </a:r>
            <a:r>
              <a:rPr sz="2897" spc="4" dirty="0">
                <a:latin typeface="Arial"/>
                <a:cs typeface="Arial"/>
              </a:rPr>
              <a:t>e</a:t>
            </a:r>
            <a:r>
              <a:rPr sz="2897" spc="9" dirty="0">
                <a:latin typeface="Arial"/>
                <a:cs typeface="Arial"/>
              </a:rPr>
              <a:t>r</a:t>
            </a:r>
            <a:r>
              <a:rPr sz="2897" dirty="0">
                <a:latin typeface="Arial"/>
                <a:cs typeface="Arial"/>
              </a:rPr>
              <a:t>s </a:t>
            </a:r>
            <a:r>
              <a:rPr sz="2897" spc="4" dirty="0">
                <a:latin typeface="Arial"/>
                <a:cs typeface="Arial"/>
              </a:rPr>
              <a:t>bo</a:t>
            </a:r>
            <a:r>
              <a:rPr sz="2897" dirty="0">
                <a:latin typeface="Arial"/>
                <a:cs typeface="Arial"/>
              </a:rPr>
              <a:t>th </a:t>
            </a:r>
            <a:r>
              <a:rPr sz="2897" spc="4" dirty="0">
                <a:latin typeface="Arial"/>
                <a:cs typeface="Arial"/>
              </a:rPr>
              <a:t>e</a:t>
            </a:r>
            <a:r>
              <a:rPr sz="2897" dirty="0">
                <a:latin typeface="Arial"/>
                <a:cs typeface="Arial"/>
              </a:rPr>
              <a:t>l</a:t>
            </a:r>
            <a:r>
              <a:rPr sz="2897" spc="4" dirty="0">
                <a:latin typeface="Arial"/>
                <a:cs typeface="Arial"/>
              </a:rPr>
              <a:t>e</a:t>
            </a:r>
            <a:r>
              <a:rPr sz="2897" dirty="0">
                <a:latin typeface="Arial"/>
                <a:cs typeface="Arial"/>
              </a:rPr>
              <a:t>m</a:t>
            </a:r>
            <a:r>
              <a:rPr sz="2897" spc="4" dirty="0">
                <a:latin typeface="Arial"/>
                <a:cs typeface="Arial"/>
              </a:rPr>
              <a:t>en</a:t>
            </a:r>
            <a:r>
              <a:rPr sz="2897" dirty="0">
                <a:latin typeface="Arial"/>
                <a:cs typeface="Arial"/>
              </a:rPr>
              <a:t>t</a:t>
            </a:r>
            <a:r>
              <a:rPr sz="2897" spc="9" dirty="0">
                <a:latin typeface="Arial"/>
                <a:cs typeface="Arial"/>
              </a:rPr>
              <a:t>s</a:t>
            </a:r>
            <a:r>
              <a:rPr sz="2897" dirty="0">
                <a:latin typeface="Arial"/>
                <a:cs typeface="Arial"/>
              </a:rPr>
              <a:t>:</a:t>
            </a:r>
            <a:endParaRPr sz="2897">
              <a:latin typeface="Arial"/>
              <a:cs typeface="Arial"/>
            </a:endParaRPr>
          </a:p>
        </p:txBody>
      </p:sp>
      <p:sp>
        <p:nvSpPr>
          <p:cNvPr id="8" name="object 8"/>
          <p:cNvSpPr txBox="1"/>
          <p:nvPr/>
        </p:nvSpPr>
        <p:spPr>
          <a:xfrm>
            <a:off x="947463" y="2658991"/>
            <a:ext cx="273703" cy="804226"/>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a:p>
            <a:pPr marL="13141">
              <a:lnSpc>
                <a:spcPct val="92488"/>
              </a:lnSpc>
              <a:spcBef>
                <a:spcPts val="1425"/>
              </a:spcBef>
            </a:pPr>
            <a:r>
              <a:rPr sz="2173" dirty="0">
                <a:solidFill>
                  <a:srgbClr val="006600"/>
                </a:solidFill>
                <a:latin typeface="Wingdings"/>
                <a:cs typeface="Wingdings"/>
              </a:rPr>
              <a:t></a:t>
            </a:r>
            <a:endParaRPr sz="2173">
              <a:latin typeface="Wingdings"/>
              <a:cs typeface="Wingdings"/>
            </a:endParaRPr>
          </a:p>
        </p:txBody>
      </p:sp>
      <p:sp>
        <p:nvSpPr>
          <p:cNvPr id="7" name="object 7"/>
          <p:cNvSpPr txBox="1"/>
          <p:nvPr/>
        </p:nvSpPr>
        <p:spPr>
          <a:xfrm>
            <a:off x="947463" y="4072960"/>
            <a:ext cx="273703" cy="302242"/>
          </a:xfrm>
          <a:prstGeom prst="rect">
            <a:avLst/>
          </a:prstGeom>
        </p:spPr>
        <p:txBody>
          <a:bodyPr wrap="square" lIns="0" tIns="0" rIns="0" bIns="0" rtlCol="0">
            <a:noAutofit/>
          </a:bodyPr>
          <a:lstStyle/>
          <a:p>
            <a:pPr marL="13141">
              <a:lnSpc>
                <a:spcPts val="2323"/>
              </a:lnSpc>
              <a:spcBef>
                <a:spcPts val="116"/>
              </a:spcBef>
            </a:pPr>
            <a:r>
              <a:rPr sz="2173" dirty="0">
                <a:solidFill>
                  <a:srgbClr val="006600"/>
                </a:solidFill>
                <a:latin typeface="Wingdings"/>
                <a:cs typeface="Wingdings"/>
              </a:rPr>
              <a:t></a:t>
            </a:r>
            <a:endParaRPr sz="2173">
              <a:latin typeface="Wingdings"/>
              <a:cs typeface="Wingdings"/>
            </a:endParaRPr>
          </a:p>
        </p:txBody>
      </p:sp>
      <p:sp>
        <p:nvSpPr>
          <p:cNvPr id="6" name="object 6"/>
          <p:cNvSpPr txBox="1"/>
          <p:nvPr/>
        </p:nvSpPr>
        <p:spPr>
          <a:xfrm>
            <a:off x="1716211" y="4533157"/>
            <a:ext cx="5985441" cy="894899"/>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ha</a:t>
            </a:r>
            <a:r>
              <a:rPr sz="2897" dirty="0">
                <a:latin typeface="Arial"/>
                <a:cs typeface="Arial"/>
              </a:rPr>
              <a:t>lf </a:t>
            </a:r>
            <a:r>
              <a:rPr sz="2897" spc="4" dirty="0">
                <a:latin typeface="Arial"/>
                <a:cs typeface="Arial"/>
              </a:rPr>
              <a:t>o</a:t>
            </a:r>
            <a:r>
              <a:rPr sz="2897" dirty="0">
                <a:latin typeface="Arial"/>
                <a:cs typeface="Arial"/>
              </a:rPr>
              <a:t>f </a:t>
            </a:r>
            <a:r>
              <a:rPr sz="2897" spc="4" dirty="0">
                <a:latin typeface="Arial"/>
                <a:cs typeface="Arial"/>
              </a:rPr>
              <a:t>e</a:t>
            </a:r>
            <a:r>
              <a:rPr sz="2897" dirty="0">
                <a:latin typeface="Arial"/>
                <a:cs typeface="Arial"/>
              </a:rPr>
              <a:t>ff</a:t>
            </a:r>
            <a:r>
              <a:rPr sz="2897" spc="4" dirty="0">
                <a:latin typeface="Arial"/>
                <a:cs typeface="Arial"/>
              </a:rPr>
              <a:t>o</a:t>
            </a:r>
            <a:r>
              <a:rPr sz="2897" spc="9" dirty="0">
                <a:latin typeface="Arial"/>
                <a:cs typeface="Arial"/>
              </a:rPr>
              <a:t>r</a:t>
            </a:r>
            <a:r>
              <a:rPr sz="2897" dirty="0">
                <a:latin typeface="Arial"/>
                <a:cs typeface="Arial"/>
              </a:rPr>
              <a:t>t v</a:t>
            </a:r>
            <a:r>
              <a:rPr sz="2897" spc="4" dirty="0">
                <a:latin typeface="Arial"/>
                <a:cs typeface="Arial"/>
              </a:rPr>
              <a:t>a</a:t>
            </a:r>
            <a:r>
              <a:rPr sz="2897" spc="9" dirty="0">
                <a:latin typeface="Arial"/>
                <a:cs typeface="Arial"/>
              </a:rPr>
              <a:t>l</a:t>
            </a:r>
            <a:r>
              <a:rPr sz="2897" dirty="0">
                <a:latin typeface="Arial"/>
                <a:cs typeface="Arial"/>
              </a:rPr>
              <a:t>i</a:t>
            </a:r>
            <a:r>
              <a:rPr sz="2897" spc="4" dirty="0">
                <a:latin typeface="Arial"/>
                <a:cs typeface="Arial"/>
              </a:rPr>
              <a:t>da</a:t>
            </a:r>
            <a:r>
              <a:rPr sz="2897" dirty="0">
                <a:latin typeface="Arial"/>
                <a:cs typeface="Arial"/>
              </a:rPr>
              <a:t>t</a:t>
            </a:r>
            <a:r>
              <a:rPr sz="2897" spc="4" dirty="0">
                <a:latin typeface="Arial"/>
                <a:cs typeface="Arial"/>
              </a:rPr>
              <a:t>e</a:t>
            </a:r>
            <a:r>
              <a:rPr sz="2897" dirty="0">
                <a:latin typeface="Arial"/>
                <a:cs typeface="Arial"/>
              </a:rPr>
              <a:t>s t</a:t>
            </a:r>
            <a:r>
              <a:rPr sz="2897" spc="4" dirty="0">
                <a:latin typeface="Arial"/>
                <a:cs typeface="Arial"/>
              </a:rPr>
              <a:t>h</a:t>
            </a:r>
            <a:r>
              <a:rPr sz="2897" dirty="0">
                <a:latin typeface="Arial"/>
                <a:cs typeface="Arial"/>
              </a:rPr>
              <a:t>e </a:t>
            </a:r>
            <a:r>
              <a:rPr sz="2897" spc="9" dirty="0">
                <a:latin typeface="Arial"/>
                <a:cs typeface="Arial"/>
              </a:rPr>
              <a:t>c</a:t>
            </a:r>
            <a:r>
              <a:rPr sz="2897" spc="4" dirty="0">
                <a:latin typeface="Arial"/>
                <a:cs typeface="Arial"/>
              </a:rPr>
              <a:t>ha</a:t>
            </a:r>
            <a:r>
              <a:rPr sz="2897" dirty="0">
                <a:latin typeface="Arial"/>
                <a:cs typeface="Arial"/>
              </a:rPr>
              <a:t>l</a:t>
            </a:r>
            <a:r>
              <a:rPr sz="2897" spc="9" dirty="0">
                <a:latin typeface="Arial"/>
                <a:cs typeface="Arial"/>
              </a:rPr>
              <a:t>l</a:t>
            </a:r>
            <a:r>
              <a:rPr sz="2897" spc="4" dirty="0">
                <a:latin typeface="Arial"/>
                <a:cs typeface="Arial"/>
              </a:rPr>
              <a:t>enge</a:t>
            </a:r>
            <a:r>
              <a:rPr sz="2897" dirty="0">
                <a:latin typeface="Arial"/>
                <a:cs typeface="Arial"/>
              </a:rPr>
              <a:t>;</a:t>
            </a:r>
            <a:endParaRPr sz="2897">
              <a:latin typeface="Arial"/>
              <a:cs typeface="Arial"/>
            </a:endParaRPr>
          </a:p>
          <a:p>
            <a:pPr marL="13141" marR="55191">
              <a:lnSpc>
                <a:spcPct val="95825"/>
              </a:lnSpc>
              <a:spcBef>
                <a:spcPts val="457"/>
              </a:spcBef>
            </a:pPr>
            <a:r>
              <a:rPr sz="2897" dirty="0">
                <a:latin typeface="Arial"/>
                <a:cs typeface="Arial"/>
              </a:rPr>
              <a:t>t</a:t>
            </a:r>
            <a:r>
              <a:rPr sz="2897" spc="4" dirty="0">
                <a:latin typeface="Arial"/>
                <a:cs typeface="Arial"/>
              </a:rPr>
              <a:t>h</a:t>
            </a:r>
            <a:r>
              <a:rPr sz="2897" dirty="0">
                <a:latin typeface="Arial"/>
                <a:cs typeface="Arial"/>
              </a:rPr>
              <a:t>e </a:t>
            </a:r>
            <a:r>
              <a:rPr sz="2897" spc="4" dirty="0">
                <a:latin typeface="Arial"/>
                <a:cs typeface="Arial"/>
              </a:rPr>
              <a:t>o</a:t>
            </a:r>
            <a:r>
              <a:rPr sz="2897" dirty="0">
                <a:latin typeface="Arial"/>
                <a:cs typeface="Arial"/>
              </a:rPr>
              <a:t>t</a:t>
            </a:r>
            <a:r>
              <a:rPr sz="2897" spc="4" dirty="0">
                <a:latin typeface="Arial"/>
                <a:cs typeface="Arial"/>
              </a:rPr>
              <a:t>he</a:t>
            </a:r>
            <a:r>
              <a:rPr sz="2897" dirty="0">
                <a:latin typeface="Arial"/>
                <a:cs typeface="Arial"/>
              </a:rPr>
              <a:t>r</a:t>
            </a:r>
            <a:r>
              <a:rPr sz="2897" spc="9" dirty="0">
                <a:latin typeface="Arial"/>
                <a:cs typeface="Arial"/>
              </a:rPr>
              <a:t> </a:t>
            </a:r>
            <a:r>
              <a:rPr sz="2897" spc="-4" dirty="0">
                <a:latin typeface="Arial"/>
                <a:cs typeface="Arial"/>
              </a:rPr>
              <a:t>h</a:t>
            </a:r>
            <a:r>
              <a:rPr sz="2897" spc="4" dirty="0">
                <a:latin typeface="Arial"/>
                <a:cs typeface="Arial"/>
              </a:rPr>
              <a:t>a</a:t>
            </a:r>
            <a:r>
              <a:rPr sz="2897" spc="9" dirty="0">
                <a:latin typeface="Arial"/>
                <a:cs typeface="Arial"/>
              </a:rPr>
              <a:t>l</a:t>
            </a:r>
            <a:r>
              <a:rPr sz="2897" dirty="0">
                <a:latin typeface="Arial"/>
                <a:cs typeface="Arial"/>
              </a:rPr>
              <a:t>f is</a:t>
            </a:r>
            <a:r>
              <a:rPr sz="2897" spc="14" dirty="0">
                <a:latin typeface="Arial"/>
                <a:cs typeface="Arial"/>
              </a:rPr>
              <a:t> </a:t>
            </a:r>
            <a:r>
              <a:rPr sz="2897" dirty="0">
                <a:latin typeface="Arial"/>
                <a:cs typeface="Arial"/>
              </a:rPr>
              <a:t>c</a:t>
            </a:r>
            <a:r>
              <a:rPr sz="2897" spc="4" dirty="0">
                <a:latin typeface="Arial"/>
                <a:cs typeface="Arial"/>
              </a:rPr>
              <a:t>ap</a:t>
            </a:r>
            <a:r>
              <a:rPr sz="2897" dirty="0">
                <a:latin typeface="Arial"/>
                <a:cs typeface="Arial"/>
              </a:rPr>
              <a:t>t</a:t>
            </a:r>
            <a:r>
              <a:rPr sz="2897" spc="4" dirty="0">
                <a:latin typeface="Arial"/>
                <a:cs typeface="Arial"/>
              </a:rPr>
              <a:t>u</a:t>
            </a:r>
            <a:r>
              <a:rPr sz="2897" spc="9" dirty="0">
                <a:latin typeface="Arial"/>
                <a:cs typeface="Arial"/>
              </a:rPr>
              <a:t>r</a:t>
            </a:r>
            <a:r>
              <a:rPr sz="2897" spc="4" dirty="0">
                <a:latin typeface="Arial"/>
                <a:cs typeface="Arial"/>
              </a:rPr>
              <a:t>e</a:t>
            </a:r>
            <a:r>
              <a:rPr sz="2897" dirty="0">
                <a:latin typeface="Arial"/>
                <a:cs typeface="Arial"/>
              </a:rPr>
              <a:t>d </a:t>
            </a:r>
            <a:r>
              <a:rPr sz="2897" spc="4" dirty="0">
                <a:latin typeface="Arial"/>
                <a:cs typeface="Arial"/>
              </a:rPr>
              <a:t>a</a:t>
            </a:r>
            <a:r>
              <a:rPr sz="2897" dirty="0">
                <a:latin typeface="Arial"/>
                <a:cs typeface="Arial"/>
              </a:rPr>
              <a:t>s w</a:t>
            </a:r>
            <a:r>
              <a:rPr sz="2897" spc="4" dirty="0">
                <a:latin typeface="Arial"/>
                <a:cs typeface="Arial"/>
              </a:rPr>
              <a:t>o</a:t>
            </a:r>
            <a:r>
              <a:rPr sz="2897" dirty="0">
                <a:latin typeface="Arial"/>
                <a:cs typeface="Arial"/>
              </a:rPr>
              <a:t>r</a:t>
            </a:r>
            <a:r>
              <a:rPr sz="2897" spc="9" dirty="0">
                <a:latin typeface="Arial"/>
                <a:cs typeface="Arial"/>
              </a:rPr>
              <a:t>k</a:t>
            </a:r>
            <a:r>
              <a:rPr sz="2897" dirty="0">
                <a:latin typeface="Arial"/>
                <a:cs typeface="Arial"/>
              </a:rPr>
              <a:t>.</a:t>
            </a:r>
            <a:endParaRPr sz="2897">
              <a:latin typeface="Arial"/>
              <a:cs typeface="Arial"/>
            </a:endParaRPr>
          </a:p>
        </p:txBody>
      </p:sp>
      <p:sp>
        <p:nvSpPr>
          <p:cNvPr id="5" name="object 5"/>
          <p:cNvSpPr txBox="1"/>
          <p:nvPr/>
        </p:nvSpPr>
        <p:spPr>
          <a:xfrm>
            <a:off x="1420539" y="4573528"/>
            <a:ext cx="164289" cy="804228"/>
          </a:xfrm>
          <a:prstGeom prst="rect">
            <a:avLst/>
          </a:prstGeom>
        </p:spPr>
        <p:txBody>
          <a:bodyPr wrap="square" lIns="0" tIns="0" rIns="0" bIns="0" rtlCol="0">
            <a:noAutofit/>
          </a:bodyPr>
          <a:lstStyle/>
          <a:p>
            <a:pPr marL="13141">
              <a:lnSpc>
                <a:spcPts val="2323"/>
              </a:lnSpc>
              <a:spcBef>
                <a:spcPts val="116"/>
              </a:spcBef>
            </a:pPr>
            <a:r>
              <a:rPr sz="2173" dirty="0">
                <a:latin typeface="Arial"/>
                <a:cs typeface="Arial"/>
              </a:rPr>
              <a:t>•</a:t>
            </a:r>
            <a:endParaRPr sz="2173">
              <a:latin typeface="Arial"/>
              <a:cs typeface="Arial"/>
            </a:endParaRPr>
          </a:p>
          <a:p>
            <a:pPr marL="13141">
              <a:lnSpc>
                <a:spcPct val="95825"/>
              </a:lnSpc>
              <a:spcBef>
                <a:spcPts val="1337"/>
              </a:spcBef>
            </a:pPr>
            <a:r>
              <a:rPr sz="2173" dirty="0">
                <a:latin typeface="Arial"/>
                <a:cs typeface="Arial"/>
              </a:rPr>
              <a:t>•</a:t>
            </a:r>
            <a:endParaRPr sz="2173">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4</a:t>
            </a:r>
            <a:r>
              <a:rPr sz="2690" b="1" dirty="0">
                <a:solidFill>
                  <a:srgbClr val="99CC00"/>
                </a:solidFill>
                <a:latin typeface="Arial"/>
                <a:cs typeface="Arial"/>
              </a:rPr>
              <a:t>9</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12670368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9" name="object 9"/>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0" name="object 10"/>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2" name="object 12"/>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3" name="object 13"/>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7" name="object 7"/>
          <p:cNvSpPr/>
          <p:nvPr/>
        </p:nvSpPr>
        <p:spPr>
          <a:xfrm>
            <a:off x="1813454" y="2310871"/>
            <a:ext cx="6103982" cy="4888442"/>
          </a:xfrm>
          <a:prstGeom prst="rect">
            <a:avLst/>
          </a:prstGeom>
          <a:blipFill>
            <a:blip r:embed="rId2" cstate="print"/>
            <a:stretch>
              <a:fillRect/>
            </a:stretch>
          </a:blipFill>
        </p:spPr>
        <p:txBody>
          <a:bodyPr wrap="square" lIns="0" tIns="0" rIns="0" bIns="0" rtlCol="0">
            <a:noAutofit/>
          </a:bodyPr>
          <a:lstStyle/>
          <a:p>
            <a:endParaRPr sz="1862"/>
          </a:p>
        </p:txBody>
      </p:sp>
      <p:sp>
        <p:nvSpPr>
          <p:cNvPr id="6" name="object 6"/>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5" name="object 5"/>
          <p:cNvSpPr txBox="1"/>
          <p:nvPr/>
        </p:nvSpPr>
        <p:spPr>
          <a:xfrm>
            <a:off x="943522" y="1453142"/>
            <a:ext cx="2806886" cy="499357"/>
          </a:xfrm>
          <a:prstGeom prst="rect">
            <a:avLst/>
          </a:prstGeom>
        </p:spPr>
        <p:txBody>
          <a:bodyPr wrap="square" lIns="0" tIns="0" rIns="0" bIns="0" rtlCol="0">
            <a:noAutofit/>
          </a:bodyPr>
          <a:lstStyle/>
          <a:p>
            <a:pPr marL="13141">
              <a:lnSpc>
                <a:spcPts val="3910"/>
              </a:lnSpc>
              <a:spcBef>
                <a:spcPts val="196"/>
              </a:spcBef>
            </a:pPr>
            <a:r>
              <a:rPr sz="3725" b="1" spc="-30" dirty="0">
                <a:solidFill>
                  <a:srgbClr val="006600"/>
                </a:solidFill>
                <a:latin typeface="Arial"/>
                <a:cs typeface="Arial"/>
              </a:rPr>
              <a:t>re</a:t>
            </a:r>
            <a:r>
              <a:rPr sz="3725" b="1" spc="-61" dirty="0">
                <a:solidFill>
                  <a:srgbClr val="006600"/>
                </a:solidFill>
                <a:latin typeface="Arial"/>
                <a:cs typeface="Arial"/>
              </a:rPr>
              <a:t>CA</a:t>
            </a:r>
            <a:r>
              <a:rPr sz="3725" b="1" spc="-40" dirty="0">
                <a:solidFill>
                  <a:srgbClr val="006600"/>
                </a:solidFill>
                <a:latin typeface="Arial"/>
                <a:cs typeface="Arial"/>
              </a:rPr>
              <a:t>PT</a:t>
            </a:r>
            <a:r>
              <a:rPr sz="3725" b="1" spc="-61" dirty="0">
                <a:solidFill>
                  <a:srgbClr val="006600"/>
                </a:solidFill>
                <a:latin typeface="Arial"/>
                <a:cs typeface="Arial"/>
              </a:rPr>
              <a:t>CH</a:t>
            </a:r>
            <a:r>
              <a:rPr sz="3725" b="1" dirty="0">
                <a:solidFill>
                  <a:srgbClr val="006600"/>
                </a:solidFill>
                <a:latin typeface="Arial"/>
                <a:cs typeface="Arial"/>
              </a:rPr>
              <a:t>A</a:t>
            </a:r>
            <a:endParaRPr sz="3725">
              <a:latin typeface="Arial"/>
              <a:cs typeface="Arial"/>
            </a:endParaRPr>
          </a:p>
        </p:txBody>
      </p:sp>
      <p:sp>
        <p:nvSpPr>
          <p:cNvPr id="4" name="object 4"/>
          <p:cNvSpPr txBox="1"/>
          <p:nvPr/>
        </p:nvSpPr>
        <p:spPr>
          <a:xfrm>
            <a:off x="105128" y="6584733"/>
            <a:ext cx="454151" cy="367947"/>
          </a:xfrm>
          <a:prstGeom prst="rect">
            <a:avLst/>
          </a:prstGeom>
        </p:spPr>
        <p:txBody>
          <a:bodyPr wrap="square" lIns="0" tIns="0" rIns="0" bIns="0" rtlCol="0">
            <a:noAutofit/>
          </a:bodyPr>
          <a:lstStyle/>
          <a:p>
            <a:pPr marL="13141">
              <a:lnSpc>
                <a:spcPts val="2856"/>
              </a:lnSpc>
              <a:spcBef>
                <a:spcPts val="143"/>
              </a:spcBef>
            </a:pPr>
            <a:r>
              <a:rPr sz="2690" b="1" spc="-26" dirty="0">
                <a:solidFill>
                  <a:srgbClr val="99CC00"/>
                </a:solidFill>
                <a:latin typeface="Arial"/>
                <a:cs typeface="Arial"/>
              </a:rPr>
              <a:t>5</a:t>
            </a:r>
            <a:r>
              <a:rPr sz="2690" b="1" dirty="0">
                <a:solidFill>
                  <a:srgbClr val="99CC00"/>
                </a:solidFill>
                <a:latin typeface="Arial"/>
                <a:cs typeface="Arial"/>
              </a:rPr>
              <a:t>0</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39575249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963510" y="2476500"/>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963510" y="4280916"/>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2336673" y="798205"/>
            <a:ext cx="5533311" cy="1305795"/>
          </a:xfrm>
          <a:prstGeom prst="rect">
            <a:avLst/>
          </a:prstGeom>
        </p:spPr>
        <p:txBody>
          <a:bodyPr wrap="square" lIns="0" tIns="0" rIns="0" bIns="0" rtlCol="0">
            <a:noAutofit/>
          </a:bodyPr>
          <a:lstStyle/>
          <a:p>
            <a:pPr marL="12700">
              <a:lnSpc>
                <a:spcPts val="4475"/>
              </a:lnSpc>
              <a:spcBef>
                <a:spcPts val="223"/>
              </a:spcBef>
            </a:pPr>
            <a:r>
              <a:rPr sz="6600" spc="-129" baseline="3723" dirty="0">
                <a:solidFill>
                  <a:srgbClr val="BE4D00"/>
                </a:solidFill>
                <a:latin typeface="Candara"/>
                <a:cs typeface="Candara"/>
              </a:rPr>
              <a:t>W</a:t>
            </a:r>
            <a:r>
              <a:rPr sz="6600" spc="0" baseline="3723" dirty="0">
                <a:solidFill>
                  <a:srgbClr val="BE4D00"/>
                </a:solidFill>
                <a:latin typeface="Candara"/>
                <a:cs typeface="Candara"/>
              </a:rPr>
              <a:t>orking</a:t>
            </a:r>
            <a:r>
              <a:rPr sz="6600" spc="14" baseline="3723" dirty="0">
                <a:solidFill>
                  <a:srgbClr val="BE4D00"/>
                </a:solidFill>
                <a:latin typeface="Candara"/>
                <a:cs typeface="Candara"/>
              </a:rPr>
              <a:t> </a:t>
            </a:r>
            <a:r>
              <a:rPr sz="6600" spc="0" baseline="3723" dirty="0">
                <a:solidFill>
                  <a:srgbClr val="BE4D00"/>
                </a:solidFill>
                <a:latin typeface="Candara"/>
                <a:cs typeface="Candara"/>
              </a:rPr>
              <a:t>of R</a:t>
            </a:r>
            <a:r>
              <a:rPr sz="6600" spc="-34" baseline="3723" dirty="0">
                <a:solidFill>
                  <a:srgbClr val="BE4D00"/>
                </a:solidFill>
                <a:latin typeface="Candara"/>
                <a:cs typeface="Candara"/>
              </a:rPr>
              <a:t>e</a:t>
            </a:r>
            <a:r>
              <a:rPr sz="6600" spc="-4" baseline="3723" dirty="0">
                <a:solidFill>
                  <a:srgbClr val="BE4D00"/>
                </a:solidFill>
                <a:latin typeface="Candara"/>
                <a:cs typeface="Candara"/>
              </a:rPr>
              <a:t>-</a:t>
            </a:r>
            <a:r>
              <a:rPr sz="6600" spc="0" baseline="3723" dirty="0">
                <a:solidFill>
                  <a:srgbClr val="BE4D00"/>
                </a:solidFill>
                <a:latin typeface="Candara"/>
                <a:cs typeface="Candara"/>
              </a:rPr>
              <a:t>Capt</a:t>
            </a:r>
            <a:r>
              <a:rPr sz="6600" spc="9" baseline="3723" dirty="0">
                <a:solidFill>
                  <a:srgbClr val="BE4D00"/>
                </a:solidFill>
                <a:latin typeface="Candara"/>
                <a:cs typeface="Candara"/>
              </a:rPr>
              <a:t>c</a:t>
            </a:r>
            <a:r>
              <a:rPr sz="6600" spc="0" baseline="3723" dirty="0">
                <a:solidFill>
                  <a:srgbClr val="BE4D00"/>
                </a:solidFill>
                <a:latin typeface="Candara"/>
                <a:cs typeface="Candara"/>
              </a:rPr>
              <a:t>ha</a:t>
            </a:r>
            <a:endParaRPr sz="4400">
              <a:latin typeface="Candara"/>
              <a:cs typeface="Candara"/>
            </a:endParaRPr>
          </a:p>
          <a:p>
            <a:pPr marL="3013455" marR="83941">
              <a:lnSpc>
                <a:spcPct val="101725"/>
              </a:lnSpc>
              <a:spcBef>
                <a:spcPts val="25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
        <p:nvSpPr>
          <p:cNvPr id="4" name="object 4"/>
          <p:cNvSpPr txBox="1"/>
          <p:nvPr/>
        </p:nvSpPr>
        <p:spPr>
          <a:xfrm>
            <a:off x="1225397" y="2470784"/>
            <a:ext cx="6503007" cy="1233932"/>
          </a:xfrm>
          <a:prstGeom prst="rect">
            <a:avLst/>
          </a:prstGeom>
        </p:spPr>
        <p:txBody>
          <a:bodyPr wrap="square" lIns="0" tIns="0" rIns="0" bIns="0" rtlCol="0">
            <a:noAutofit/>
          </a:bodyPr>
          <a:lstStyle/>
          <a:p>
            <a:pPr marL="12700">
              <a:lnSpc>
                <a:spcPts val="2880"/>
              </a:lnSpc>
              <a:spcBef>
                <a:spcPts val="144"/>
              </a:spcBef>
            </a:pPr>
            <a:r>
              <a:rPr sz="4200" b="1" spc="-104" baseline="3900" dirty="0">
                <a:solidFill>
                  <a:srgbClr val="3D3C2C"/>
                </a:solidFill>
                <a:latin typeface="Candara"/>
                <a:cs typeface="Candara"/>
              </a:rPr>
              <a:t>T</a:t>
            </a:r>
            <a:r>
              <a:rPr sz="4200" b="1" spc="0" baseline="3900" dirty="0">
                <a:solidFill>
                  <a:srgbClr val="3D3C2C"/>
                </a:solidFill>
                <a:latin typeface="Candara"/>
                <a:cs typeface="Candara"/>
              </a:rPr>
              <a:t>wo</a:t>
            </a:r>
            <a:r>
              <a:rPr sz="4200" b="1" spc="-52" baseline="3900" dirty="0">
                <a:solidFill>
                  <a:srgbClr val="3D3C2C"/>
                </a:solidFill>
                <a:latin typeface="Candara"/>
                <a:cs typeface="Candara"/>
              </a:rPr>
              <a:t> </a:t>
            </a:r>
            <a:r>
              <a:rPr sz="4200" b="1" spc="0" baseline="3900" dirty="0">
                <a:solidFill>
                  <a:srgbClr val="3D3C2C"/>
                </a:solidFill>
                <a:latin typeface="Candara"/>
                <a:cs typeface="Candara"/>
              </a:rPr>
              <a:t>words</a:t>
            </a:r>
            <a:r>
              <a:rPr sz="4200" b="1" spc="-60" baseline="3900" dirty="0">
                <a:solidFill>
                  <a:srgbClr val="3D3C2C"/>
                </a:solidFill>
                <a:latin typeface="Candara"/>
                <a:cs typeface="Candara"/>
              </a:rPr>
              <a:t> </a:t>
            </a:r>
            <a:r>
              <a:rPr sz="4200" b="1" spc="0" baseline="3900" dirty="0">
                <a:solidFill>
                  <a:srgbClr val="3D3C2C"/>
                </a:solidFill>
                <a:latin typeface="Candara"/>
                <a:cs typeface="Candara"/>
              </a:rPr>
              <a:t>are</a:t>
            </a:r>
            <a:r>
              <a:rPr sz="4200" b="1" spc="-28" baseline="3900" dirty="0">
                <a:solidFill>
                  <a:srgbClr val="3D3C2C"/>
                </a:solidFill>
                <a:latin typeface="Candara"/>
                <a:cs typeface="Candara"/>
              </a:rPr>
              <a:t> </a:t>
            </a:r>
            <a:r>
              <a:rPr sz="4200" b="1" spc="0" baseline="3900" dirty="0">
                <a:solidFill>
                  <a:srgbClr val="3D3C2C"/>
                </a:solidFill>
                <a:latin typeface="Candara"/>
                <a:cs typeface="Candara"/>
              </a:rPr>
              <a:t>shown,</a:t>
            </a:r>
            <a:r>
              <a:rPr sz="4200" b="1" spc="-87" baseline="3900" dirty="0">
                <a:solidFill>
                  <a:srgbClr val="3D3C2C"/>
                </a:solidFill>
                <a:latin typeface="Candara"/>
                <a:cs typeface="Candara"/>
              </a:rPr>
              <a:t> </a:t>
            </a:r>
            <a:r>
              <a:rPr sz="4200" b="1" spc="0" baseline="3900" dirty="0">
                <a:solidFill>
                  <a:srgbClr val="3D3C2C"/>
                </a:solidFill>
                <a:latin typeface="Candara"/>
                <a:cs typeface="Candara"/>
              </a:rPr>
              <a:t>one</a:t>
            </a:r>
            <a:r>
              <a:rPr sz="4200" b="1" spc="-35" baseline="3900" dirty="0">
                <a:solidFill>
                  <a:srgbClr val="3D3C2C"/>
                </a:solidFill>
                <a:latin typeface="Candara"/>
                <a:cs typeface="Candara"/>
              </a:rPr>
              <a:t> </a:t>
            </a:r>
            <a:r>
              <a:rPr sz="4200" b="1" spc="0" baseline="3900" dirty="0">
                <a:solidFill>
                  <a:srgbClr val="3D3C2C"/>
                </a:solidFill>
                <a:latin typeface="Candara"/>
                <a:cs typeface="Candara"/>
              </a:rPr>
              <a:t>word</a:t>
            </a:r>
            <a:r>
              <a:rPr sz="4200" b="1" spc="-63" baseline="3900" dirty="0">
                <a:solidFill>
                  <a:srgbClr val="3D3C2C"/>
                </a:solidFill>
                <a:latin typeface="Candara"/>
                <a:cs typeface="Candara"/>
              </a:rPr>
              <a:t> </a:t>
            </a:r>
            <a:r>
              <a:rPr sz="4200" b="1" spc="0" baseline="3900" dirty="0">
                <a:solidFill>
                  <a:srgbClr val="3D3C2C"/>
                </a:solidFill>
                <a:latin typeface="Candara"/>
                <a:cs typeface="Candara"/>
              </a:rPr>
              <a:t>is</a:t>
            </a:r>
            <a:r>
              <a:rPr sz="4200" b="1" spc="-18" baseline="3900" dirty="0">
                <a:solidFill>
                  <a:srgbClr val="3D3C2C"/>
                </a:solidFill>
                <a:latin typeface="Candara"/>
                <a:cs typeface="Candara"/>
              </a:rPr>
              <a:t> </a:t>
            </a:r>
            <a:r>
              <a:rPr sz="4200" b="1" spc="0" baseline="3900" dirty="0">
                <a:solidFill>
                  <a:srgbClr val="3D3C2C"/>
                </a:solidFill>
                <a:latin typeface="Candara"/>
                <a:cs typeface="Candara"/>
              </a:rPr>
              <a:t>known</a:t>
            </a:r>
            <a:endParaRPr sz="2800">
              <a:latin typeface="Candara"/>
              <a:cs typeface="Candara"/>
            </a:endParaRPr>
          </a:p>
          <a:p>
            <a:pPr marL="12700" marR="2351">
              <a:lnSpc>
                <a:spcPts val="3360"/>
              </a:lnSpc>
              <a:spcBef>
                <a:spcPts val="24"/>
              </a:spcBef>
            </a:pPr>
            <a:r>
              <a:rPr sz="4200" b="1" spc="0" baseline="1950" dirty="0">
                <a:solidFill>
                  <a:srgbClr val="3D3C2C"/>
                </a:solidFill>
                <a:latin typeface="Candara"/>
                <a:cs typeface="Candara"/>
              </a:rPr>
              <a:t>control</a:t>
            </a:r>
            <a:r>
              <a:rPr sz="4200" b="1" spc="-87" baseline="1950" dirty="0">
                <a:solidFill>
                  <a:srgbClr val="3D3C2C"/>
                </a:solidFill>
                <a:latin typeface="Candara"/>
                <a:cs typeface="Candara"/>
              </a:rPr>
              <a:t> </a:t>
            </a:r>
            <a:r>
              <a:rPr sz="4200" b="1" spc="0" baseline="1950" dirty="0">
                <a:solidFill>
                  <a:srgbClr val="3D3C2C"/>
                </a:solidFill>
                <a:latin typeface="Candara"/>
                <a:cs typeface="Candara"/>
              </a:rPr>
              <a:t>word</a:t>
            </a:r>
            <a:r>
              <a:rPr sz="4200" b="1" spc="-63" baseline="1950" dirty="0">
                <a:solidFill>
                  <a:srgbClr val="3D3C2C"/>
                </a:solidFill>
                <a:latin typeface="Candara"/>
                <a:cs typeface="Candara"/>
              </a:rPr>
              <a:t> </a:t>
            </a:r>
            <a:r>
              <a:rPr sz="4200" b="1" spc="-9" baseline="1950" dirty="0">
                <a:solidFill>
                  <a:srgbClr val="3D3C2C"/>
                </a:solidFill>
                <a:latin typeface="Candara"/>
                <a:cs typeface="Candara"/>
              </a:rPr>
              <a:t>a</a:t>
            </a:r>
            <a:r>
              <a:rPr sz="4200" b="1" spc="0" baseline="1950" dirty="0">
                <a:solidFill>
                  <a:srgbClr val="3D3C2C"/>
                </a:solidFill>
                <a:latin typeface="Candara"/>
                <a:cs typeface="Candara"/>
              </a:rPr>
              <a:t>nd</a:t>
            </a:r>
            <a:r>
              <a:rPr sz="4200" b="1" spc="-29" baseline="1950" dirty="0">
                <a:solidFill>
                  <a:srgbClr val="3D3C2C"/>
                </a:solidFill>
                <a:latin typeface="Candara"/>
                <a:cs typeface="Candara"/>
              </a:rPr>
              <a:t> </a:t>
            </a:r>
            <a:r>
              <a:rPr sz="4200" b="1" spc="0" baseline="1950" dirty="0">
                <a:solidFill>
                  <a:srgbClr val="3D3C2C"/>
                </a:solidFill>
                <a:latin typeface="Candara"/>
                <a:cs typeface="Candara"/>
              </a:rPr>
              <a:t>an</a:t>
            </a:r>
            <a:r>
              <a:rPr sz="4200" b="1" spc="-4" baseline="1950" dirty="0">
                <a:solidFill>
                  <a:srgbClr val="3D3C2C"/>
                </a:solidFill>
                <a:latin typeface="Candara"/>
                <a:cs typeface="Candara"/>
              </a:rPr>
              <a:t>o</a:t>
            </a:r>
            <a:r>
              <a:rPr sz="4200" b="1" spc="0" baseline="1950" dirty="0">
                <a:solidFill>
                  <a:srgbClr val="3D3C2C"/>
                </a:solidFill>
                <a:latin typeface="Candara"/>
                <a:cs typeface="Candara"/>
              </a:rPr>
              <a:t>ther</a:t>
            </a:r>
            <a:r>
              <a:rPr sz="4200" b="1" spc="-75" baseline="1950" dirty="0">
                <a:solidFill>
                  <a:srgbClr val="3D3C2C"/>
                </a:solidFill>
                <a:latin typeface="Candara"/>
                <a:cs typeface="Candara"/>
              </a:rPr>
              <a:t> </a:t>
            </a:r>
            <a:r>
              <a:rPr sz="4200" b="1" spc="0" baseline="1950" dirty="0">
                <a:solidFill>
                  <a:srgbClr val="3D3C2C"/>
                </a:solidFill>
                <a:latin typeface="Candara"/>
                <a:cs typeface="Candara"/>
              </a:rPr>
              <a:t>one</a:t>
            </a:r>
            <a:r>
              <a:rPr sz="4200" b="1" spc="-35" baseline="1950" dirty="0">
                <a:solidFill>
                  <a:srgbClr val="3D3C2C"/>
                </a:solidFill>
                <a:latin typeface="Candara"/>
                <a:cs typeface="Candara"/>
              </a:rPr>
              <a:t> </a:t>
            </a:r>
            <a:r>
              <a:rPr sz="4200" b="1" spc="0" baseline="1950" dirty="0">
                <a:solidFill>
                  <a:srgbClr val="3D3C2C"/>
                </a:solidFill>
                <a:latin typeface="Candara"/>
                <a:cs typeface="Candara"/>
              </a:rPr>
              <a:t>is</a:t>
            </a:r>
            <a:r>
              <a:rPr sz="4200" b="1" spc="1" baseline="1950" dirty="0">
                <a:solidFill>
                  <a:srgbClr val="3D3C2C"/>
                </a:solidFill>
                <a:latin typeface="Candara"/>
                <a:cs typeface="Candara"/>
              </a:rPr>
              <a:t> </a:t>
            </a:r>
            <a:r>
              <a:rPr sz="4200" b="1" spc="0" baseline="1950" dirty="0">
                <a:solidFill>
                  <a:srgbClr val="3D3C2C"/>
                </a:solidFill>
                <a:latin typeface="Candara"/>
                <a:cs typeface="Candara"/>
              </a:rPr>
              <a:t>known</a:t>
            </a:r>
            <a:r>
              <a:rPr sz="4200" b="1" spc="-82" baseline="1950" dirty="0">
                <a:solidFill>
                  <a:srgbClr val="3D3C2C"/>
                </a:solidFill>
                <a:latin typeface="Candara"/>
                <a:cs typeface="Candara"/>
              </a:rPr>
              <a:t> </a:t>
            </a:r>
            <a:r>
              <a:rPr sz="4200" b="1" spc="-9" baseline="1950" dirty="0">
                <a:solidFill>
                  <a:srgbClr val="3D3C2C"/>
                </a:solidFill>
                <a:latin typeface="Candara"/>
                <a:cs typeface="Candara"/>
              </a:rPr>
              <a:t>a</a:t>
            </a:r>
            <a:r>
              <a:rPr sz="4200" b="1" spc="0" baseline="1950" dirty="0">
                <a:solidFill>
                  <a:srgbClr val="3D3C2C"/>
                </a:solidFill>
                <a:latin typeface="Candara"/>
                <a:cs typeface="Candara"/>
              </a:rPr>
              <a:t>s</a:t>
            </a:r>
            <a:endParaRPr sz="2800">
              <a:latin typeface="Candara"/>
              <a:cs typeface="Candara"/>
            </a:endParaRPr>
          </a:p>
          <a:p>
            <a:pPr marL="12700" marR="53263">
              <a:lnSpc>
                <a:spcPts val="3360"/>
              </a:lnSpc>
            </a:pPr>
            <a:r>
              <a:rPr sz="4200" b="1" spc="0" baseline="1950" dirty="0">
                <a:solidFill>
                  <a:srgbClr val="3D3C2C"/>
                </a:solidFill>
                <a:latin typeface="Candara"/>
                <a:cs typeface="Candara"/>
              </a:rPr>
              <a:t>questiona</a:t>
            </a:r>
            <a:r>
              <a:rPr sz="4200" b="1" spc="-9" baseline="1950" dirty="0">
                <a:solidFill>
                  <a:srgbClr val="3D3C2C"/>
                </a:solidFill>
                <a:latin typeface="Candara"/>
                <a:cs typeface="Candara"/>
              </a:rPr>
              <a:t>b</a:t>
            </a:r>
            <a:r>
              <a:rPr sz="4200" b="1" spc="0" baseline="1950" dirty="0">
                <a:solidFill>
                  <a:srgbClr val="3D3C2C"/>
                </a:solidFill>
                <a:latin typeface="Candara"/>
                <a:cs typeface="Candara"/>
              </a:rPr>
              <a:t>le</a:t>
            </a:r>
            <a:r>
              <a:rPr sz="4200" b="1" spc="-130" baseline="1950" dirty="0">
                <a:solidFill>
                  <a:srgbClr val="3D3C2C"/>
                </a:solidFill>
                <a:latin typeface="Candara"/>
                <a:cs typeface="Candara"/>
              </a:rPr>
              <a:t> </a:t>
            </a:r>
            <a:r>
              <a:rPr sz="4200" b="1" spc="0" baseline="1950" dirty="0">
                <a:solidFill>
                  <a:srgbClr val="3D3C2C"/>
                </a:solidFill>
                <a:latin typeface="Candara"/>
                <a:cs typeface="Candara"/>
              </a:rPr>
              <a:t>wor</a:t>
            </a:r>
            <a:r>
              <a:rPr sz="4200" b="1" spc="9" baseline="1950" dirty="0">
                <a:solidFill>
                  <a:srgbClr val="3D3C2C"/>
                </a:solidFill>
                <a:latin typeface="Candara"/>
                <a:cs typeface="Candara"/>
              </a:rPr>
              <a:t>d</a:t>
            </a:r>
            <a:r>
              <a:rPr sz="3600" spc="0" baseline="2275" dirty="0">
                <a:solidFill>
                  <a:srgbClr val="3D3C2C"/>
                </a:solidFill>
                <a:latin typeface="Candara"/>
                <a:cs typeface="Candara"/>
              </a:rPr>
              <a:t>.</a:t>
            </a:r>
            <a:endParaRPr sz="2400">
              <a:latin typeface="Candara"/>
              <a:cs typeface="Candara"/>
            </a:endParaRPr>
          </a:p>
        </p:txBody>
      </p:sp>
      <p:sp>
        <p:nvSpPr>
          <p:cNvPr id="3" name="object 3"/>
          <p:cNvSpPr txBox="1"/>
          <p:nvPr/>
        </p:nvSpPr>
        <p:spPr>
          <a:xfrm>
            <a:off x="7726777" y="2470784"/>
            <a:ext cx="403446" cy="807212"/>
          </a:xfrm>
          <a:prstGeom prst="rect">
            <a:avLst/>
          </a:prstGeom>
        </p:spPr>
        <p:txBody>
          <a:bodyPr wrap="square" lIns="0" tIns="0" rIns="0" bIns="0" rtlCol="0">
            <a:noAutofit/>
          </a:bodyPr>
          <a:lstStyle/>
          <a:p>
            <a:pPr marL="14120">
              <a:lnSpc>
                <a:spcPts val="2880"/>
              </a:lnSpc>
              <a:spcBef>
                <a:spcPts val="144"/>
              </a:spcBef>
            </a:pPr>
            <a:r>
              <a:rPr sz="4200" b="1" spc="0" baseline="3900" dirty="0">
                <a:solidFill>
                  <a:srgbClr val="3D3C2C"/>
                </a:solidFill>
                <a:latin typeface="Candara"/>
                <a:cs typeface="Candara"/>
              </a:rPr>
              <a:t>as</a:t>
            </a:r>
            <a:endParaRPr sz="2800">
              <a:latin typeface="Candara"/>
              <a:cs typeface="Candara"/>
            </a:endParaRPr>
          </a:p>
          <a:p>
            <a:pPr marL="12700" marR="53263">
              <a:lnSpc>
                <a:spcPts val="3360"/>
              </a:lnSpc>
              <a:spcBef>
                <a:spcPts val="24"/>
              </a:spcBef>
            </a:pPr>
            <a:r>
              <a:rPr sz="4200" b="1" spc="0" baseline="1950" dirty="0">
                <a:solidFill>
                  <a:srgbClr val="3D3C2C"/>
                </a:solidFill>
                <a:latin typeface="Candara"/>
                <a:cs typeface="Candara"/>
              </a:rPr>
              <a:t>a</a:t>
            </a:r>
            <a:endParaRPr sz="2800">
              <a:latin typeface="Candara"/>
              <a:cs typeface="Candara"/>
            </a:endParaRPr>
          </a:p>
        </p:txBody>
      </p:sp>
      <p:sp>
        <p:nvSpPr>
          <p:cNvPr id="2" name="object 2"/>
          <p:cNvSpPr txBox="1"/>
          <p:nvPr/>
        </p:nvSpPr>
        <p:spPr>
          <a:xfrm>
            <a:off x="1225397" y="4275454"/>
            <a:ext cx="7000479" cy="1233932"/>
          </a:xfrm>
          <a:prstGeom prst="rect">
            <a:avLst/>
          </a:prstGeom>
        </p:spPr>
        <p:txBody>
          <a:bodyPr wrap="square" lIns="0" tIns="0" rIns="0" bIns="0" rtlCol="0">
            <a:noAutofit/>
          </a:bodyPr>
          <a:lstStyle/>
          <a:p>
            <a:pPr marL="12700" marR="53263">
              <a:lnSpc>
                <a:spcPts val="2880"/>
              </a:lnSpc>
              <a:spcBef>
                <a:spcPts val="144"/>
              </a:spcBef>
            </a:pPr>
            <a:r>
              <a:rPr sz="4200" b="1" spc="0" baseline="3900" dirty="0">
                <a:solidFill>
                  <a:srgbClr val="3D3C2C"/>
                </a:solidFill>
                <a:latin typeface="Candara"/>
                <a:cs typeface="Candara"/>
              </a:rPr>
              <a:t>Sys</a:t>
            </a:r>
            <a:r>
              <a:rPr sz="4200" b="1" spc="4" baseline="3900" dirty="0">
                <a:solidFill>
                  <a:srgbClr val="3D3C2C"/>
                </a:solidFill>
                <a:latin typeface="Candara"/>
                <a:cs typeface="Candara"/>
              </a:rPr>
              <a:t>t</a:t>
            </a:r>
            <a:r>
              <a:rPr sz="4200" b="1" spc="0" baseline="3900" dirty="0">
                <a:solidFill>
                  <a:srgbClr val="3D3C2C"/>
                </a:solidFill>
                <a:latin typeface="Candara"/>
                <a:cs typeface="Candara"/>
              </a:rPr>
              <a:t>em</a:t>
            </a:r>
            <a:r>
              <a:rPr sz="4200" b="1" spc="-92" baseline="3900" dirty="0">
                <a:solidFill>
                  <a:srgbClr val="3D3C2C"/>
                </a:solidFill>
                <a:latin typeface="Candara"/>
                <a:cs typeface="Candara"/>
              </a:rPr>
              <a:t> </a:t>
            </a:r>
            <a:r>
              <a:rPr sz="4200" b="1" spc="0" baseline="3900" dirty="0">
                <a:solidFill>
                  <a:srgbClr val="3D3C2C"/>
                </a:solidFill>
                <a:latin typeface="Candara"/>
                <a:cs typeface="Candara"/>
              </a:rPr>
              <a:t>assumes</a:t>
            </a:r>
            <a:r>
              <a:rPr sz="4200" b="1" spc="-81" baseline="3900" dirty="0">
                <a:solidFill>
                  <a:srgbClr val="3D3C2C"/>
                </a:solidFill>
                <a:latin typeface="Candara"/>
                <a:cs typeface="Candara"/>
              </a:rPr>
              <a:t> </a:t>
            </a:r>
            <a:r>
              <a:rPr sz="4200" b="1" spc="0" baseline="3900" dirty="0">
                <a:solidFill>
                  <a:srgbClr val="3D3C2C"/>
                </a:solidFill>
                <a:latin typeface="Candara"/>
                <a:cs typeface="Candara"/>
              </a:rPr>
              <a:t>that</a:t>
            </a:r>
            <a:r>
              <a:rPr sz="4200" b="1" spc="9" baseline="3900" dirty="0">
                <a:solidFill>
                  <a:srgbClr val="3D3C2C"/>
                </a:solidFill>
                <a:latin typeface="Candara"/>
                <a:cs typeface="Candara"/>
              </a:rPr>
              <a:t> </a:t>
            </a:r>
            <a:r>
              <a:rPr sz="4200" b="1" spc="0" baseline="3900" dirty="0">
                <a:solidFill>
                  <a:srgbClr val="3D3C2C"/>
                </a:solidFill>
                <a:latin typeface="Candara"/>
                <a:cs typeface="Candara"/>
              </a:rPr>
              <a:t>if</a:t>
            </a:r>
            <a:r>
              <a:rPr sz="4200" b="1" spc="-2" baseline="3900" dirty="0">
                <a:solidFill>
                  <a:srgbClr val="3D3C2C"/>
                </a:solidFill>
                <a:latin typeface="Candara"/>
                <a:cs typeface="Candara"/>
              </a:rPr>
              <a:t> </a:t>
            </a:r>
            <a:r>
              <a:rPr sz="4200" b="1" spc="0" baseline="3900" dirty="0">
                <a:solidFill>
                  <a:srgbClr val="3D3C2C"/>
                </a:solidFill>
                <a:latin typeface="Candara"/>
                <a:cs typeface="Candara"/>
              </a:rPr>
              <a:t>human</a:t>
            </a:r>
            <a:r>
              <a:rPr sz="4200" b="1" spc="-82" baseline="3900" dirty="0">
                <a:solidFill>
                  <a:srgbClr val="3D3C2C"/>
                </a:solidFill>
                <a:latin typeface="Candara"/>
                <a:cs typeface="Candara"/>
              </a:rPr>
              <a:t> </a:t>
            </a:r>
            <a:r>
              <a:rPr sz="4200" b="1" spc="0" baseline="3900" dirty="0">
                <a:solidFill>
                  <a:srgbClr val="3D3C2C"/>
                </a:solidFill>
                <a:latin typeface="Candara"/>
                <a:cs typeface="Candara"/>
              </a:rPr>
              <a:t>types</a:t>
            </a:r>
            <a:r>
              <a:rPr sz="4200" b="1" spc="-50" baseline="3900" dirty="0">
                <a:solidFill>
                  <a:srgbClr val="3D3C2C"/>
                </a:solidFill>
                <a:latin typeface="Candara"/>
                <a:cs typeface="Candara"/>
              </a:rPr>
              <a:t> </a:t>
            </a:r>
            <a:r>
              <a:rPr sz="4200" b="1" spc="0" baseline="3900" dirty="0">
                <a:solidFill>
                  <a:srgbClr val="3D3C2C"/>
                </a:solidFill>
                <a:latin typeface="Candara"/>
                <a:cs typeface="Candara"/>
              </a:rPr>
              <a:t>the</a:t>
            </a:r>
            <a:endParaRPr sz="2800">
              <a:latin typeface="Candara"/>
              <a:cs typeface="Candara"/>
            </a:endParaRPr>
          </a:p>
          <a:p>
            <a:pPr marL="12700">
              <a:lnSpc>
                <a:spcPts val="3360"/>
              </a:lnSpc>
              <a:spcBef>
                <a:spcPts val="24"/>
              </a:spcBef>
            </a:pPr>
            <a:r>
              <a:rPr sz="4200" b="1" spc="0" baseline="1950" dirty="0">
                <a:solidFill>
                  <a:srgbClr val="3D3C2C"/>
                </a:solidFill>
                <a:latin typeface="Candara"/>
                <a:cs typeface="Candara"/>
              </a:rPr>
              <a:t>control</a:t>
            </a:r>
            <a:r>
              <a:rPr sz="4200" b="1" spc="-87" baseline="1950" dirty="0">
                <a:solidFill>
                  <a:srgbClr val="3D3C2C"/>
                </a:solidFill>
                <a:latin typeface="Candara"/>
                <a:cs typeface="Candara"/>
              </a:rPr>
              <a:t> </a:t>
            </a:r>
            <a:r>
              <a:rPr sz="4200" b="1" spc="0" baseline="1950" dirty="0">
                <a:solidFill>
                  <a:srgbClr val="3D3C2C"/>
                </a:solidFill>
                <a:latin typeface="Candara"/>
                <a:cs typeface="Candara"/>
              </a:rPr>
              <a:t>word</a:t>
            </a:r>
            <a:r>
              <a:rPr sz="4200" b="1" spc="-63" baseline="1950" dirty="0">
                <a:solidFill>
                  <a:srgbClr val="3D3C2C"/>
                </a:solidFill>
                <a:latin typeface="Candara"/>
                <a:cs typeface="Candara"/>
              </a:rPr>
              <a:t> </a:t>
            </a:r>
            <a:r>
              <a:rPr sz="4200" b="1" spc="0" baseline="1950" dirty="0">
                <a:solidFill>
                  <a:srgbClr val="3D3C2C"/>
                </a:solidFill>
                <a:latin typeface="Candara"/>
                <a:cs typeface="Candara"/>
              </a:rPr>
              <a:t>correctl</a:t>
            </a:r>
            <a:r>
              <a:rPr sz="4200" b="1" spc="-159" baseline="1950" dirty="0">
                <a:solidFill>
                  <a:srgbClr val="3D3C2C"/>
                </a:solidFill>
                <a:latin typeface="Candara"/>
                <a:cs typeface="Candara"/>
              </a:rPr>
              <a:t>y</a:t>
            </a:r>
            <a:r>
              <a:rPr sz="4200" b="1" spc="0" baseline="1950" dirty="0">
                <a:solidFill>
                  <a:srgbClr val="3D3C2C"/>
                </a:solidFill>
                <a:latin typeface="Candara"/>
                <a:cs typeface="Candara"/>
              </a:rPr>
              <a:t>,</a:t>
            </a:r>
            <a:r>
              <a:rPr sz="4200" b="1" spc="-87" baseline="1950" dirty="0">
                <a:solidFill>
                  <a:srgbClr val="3D3C2C"/>
                </a:solidFill>
                <a:latin typeface="Candara"/>
                <a:cs typeface="Candara"/>
              </a:rPr>
              <a:t> </a:t>
            </a:r>
            <a:r>
              <a:rPr sz="4200" b="1" spc="0" baseline="1950" dirty="0">
                <a:solidFill>
                  <a:srgbClr val="3D3C2C"/>
                </a:solidFill>
                <a:latin typeface="Candara"/>
                <a:cs typeface="Candara"/>
              </a:rPr>
              <a:t>then</a:t>
            </a:r>
            <a:r>
              <a:rPr sz="4200" b="1" spc="-55" baseline="1950" dirty="0">
                <a:solidFill>
                  <a:srgbClr val="3D3C2C"/>
                </a:solidFill>
                <a:latin typeface="Candara"/>
                <a:cs typeface="Candara"/>
              </a:rPr>
              <a:t> </a:t>
            </a:r>
            <a:r>
              <a:rPr sz="4200" b="1" spc="0" baseline="1950" dirty="0">
                <a:solidFill>
                  <a:srgbClr val="3D3C2C"/>
                </a:solidFill>
                <a:latin typeface="Candara"/>
                <a:cs typeface="Candara"/>
              </a:rPr>
              <a:t>the</a:t>
            </a:r>
            <a:r>
              <a:rPr sz="4200" b="1" spc="-19" baseline="1950" dirty="0">
                <a:solidFill>
                  <a:srgbClr val="3D3C2C"/>
                </a:solidFill>
                <a:latin typeface="Candara"/>
                <a:cs typeface="Candara"/>
              </a:rPr>
              <a:t> </a:t>
            </a:r>
            <a:r>
              <a:rPr sz="4200" b="1" spc="0" baseline="1950" dirty="0">
                <a:solidFill>
                  <a:srgbClr val="3D3C2C"/>
                </a:solidFill>
                <a:latin typeface="Candara"/>
                <a:cs typeface="Candara"/>
              </a:rPr>
              <a:t>questiona</a:t>
            </a:r>
            <a:r>
              <a:rPr sz="4200" b="1" spc="-9" baseline="1950" dirty="0">
                <a:solidFill>
                  <a:srgbClr val="3D3C2C"/>
                </a:solidFill>
                <a:latin typeface="Candara"/>
                <a:cs typeface="Candara"/>
              </a:rPr>
              <a:t>b</a:t>
            </a:r>
            <a:r>
              <a:rPr sz="4200" b="1" spc="0" baseline="1950" dirty="0">
                <a:solidFill>
                  <a:srgbClr val="3D3C2C"/>
                </a:solidFill>
                <a:latin typeface="Candara"/>
                <a:cs typeface="Candara"/>
              </a:rPr>
              <a:t>le</a:t>
            </a:r>
            <a:endParaRPr sz="2800">
              <a:latin typeface="Candara"/>
              <a:cs typeface="Candara"/>
            </a:endParaRPr>
          </a:p>
          <a:p>
            <a:pPr marL="12700" marR="53263">
              <a:lnSpc>
                <a:spcPts val="3360"/>
              </a:lnSpc>
            </a:pPr>
            <a:r>
              <a:rPr sz="4200" b="1" spc="0" baseline="1950" dirty="0">
                <a:solidFill>
                  <a:srgbClr val="3D3C2C"/>
                </a:solidFill>
                <a:latin typeface="Candara"/>
                <a:cs typeface="Candara"/>
              </a:rPr>
              <a:t>word</a:t>
            </a:r>
            <a:r>
              <a:rPr sz="4200" b="1" spc="-73" baseline="1950" dirty="0">
                <a:solidFill>
                  <a:srgbClr val="3D3C2C"/>
                </a:solidFill>
                <a:latin typeface="Candara"/>
                <a:cs typeface="Candara"/>
              </a:rPr>
              <a:t> </a:t>
            </a:r>
            <a:r>
              <a:rPr sz="4200" b="1" spc="0" baseline="1950" dirty="0">
                <a:solidFill>
                  <a:srgbClr val="3D3C2C"/>
                </a:solidFill>
                <a:latin typeface="Candara"/>
                <a:cs typeface="Candara"/>
              </a:rPr>
              <a:t>is</a:t>
            </a:r>
            <a:r>
              <a:rPr sz="4200" b="1" spc="1" baseline="1950" dirty="0">
                <a:solidFill>
                  <a:srgbClr val="3D3C2C"/>
                </a:solidFill>
                <a:latin typeface="Candara"/>
                <a:cs typeface="Candara"/>
              </a:rPr>
              <a:t> </a:t>
            </a:r>
            <a:r>
              <a:rPr sz="4200" b="1" spc="0" baseline="1950" dirty="0">
                <a:solidFill>
                  <a:srgbClr val="3D3C2C"/>
                </a:solidFill>
                <a:latin typeface="Candara"/>
                <a:cs typeface="Candara"/>
              </a:rPr>
              <a:t>also</a:t>
            </a:r>
            <a:r>
              <a:rPr sz="4200" b="1" spc="-38" baseline="1950" dirty="0">
                <a:solidFill>
                  <a:srgbClr val="3D3C2C"/>
                </a:solidFill>
                <a:latin typeface="Candara"/>
                <a:cs typeface="Candara"/>
              </a:rPr>
              <a:t> </a:t>
            </a:r>
            <a:r>
              <a:rPr sz="4200" b="1" spc="0" baseline="1950" dirty="0">
                <a:solidFill>
                  <a:srgbClr val="3D3C2C"/>
                </a:solidFill>
                <a:latin typeface="Candara"/>
                <a:cs typeface="Candara"/>
              </a:rPr>
              <a:t>correc</a:t>
            </a:r>
            <a:r>
              <a:rPr sz="4200" b="1" spc="19" baseline="1950" dirty="0">
                <a:solidFill>
                  <a:srgbClr val="3D3C2C"/>
                </a:solidFill>
                <a:latin typeface="Candara"/>
                <a:cs typeface="Candara"/>
              </a:rPr>
              <a:t>t</a:t>
            </a:r>
            <a:r>
              <a:rPr sz="3600" spc="0" baseline="2275" dirty="0">
                <a:solidFill>
                  <a:srgbClr val="3D3C2C"/>
                </a:solidFill>
                <a:latin typeface="Candara"/>
                <a:cs typeface="Candara"/>
              </a:rPr>
              <a:t>.</a:t>
            </a:r>
            <a:endParaRPr sz="2400">
              <a:latin typeface="Candara"/>
              <a:cs typeface="Candar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9" name="object 9"/>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4" name="object 14"/>
          <p:cNvSpPr/>
          <p:nvPr/>
        </p:nvSpPr>
        <p:spPr>
          <a:xfrm>
            <a:off x="963510" y="2747137"/>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963510" y="3984625"/>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2473833" y="734197"/>
            <a:ext cx="1383772" cy="585012"/>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What</a:t>
            </a:r>
            <a:endParaRPr sz="4400">
              <a:latin typeface="Candara"/>
              <a:cs typeface="Candara"/>
            </a:endParaRPr>
          </a:p>
        </p:txBody>
      </p:sp>
      <p:sp>
        <p:nvSpPr>
          <p:cNvPr id="5" name="object 5"/>
          <p:cNvSpPr txBox="1"/>
          <p:nvPr/>
        </p:nvSpPr>
        <p:spPr>
          <a:xfrm>
            <a:off x="3870066" y="734197"/>
            <a:ext cx="3702612" cy="1134218"/>
          </a:xfrm>
          <a:prstGeom prst="rect">
            <a:avLst/>
          </a:prstGeom>
        </p:spPr>
        <p:txBody>
          <a:bodyPr wrap="square" lIns="0" tIns="0" rIns="0" bIns="0" rtlCol="0">
            <a:noAutofit/>
          </a:bodyPr>
          <a:lstStyle/>
          <a:p>
            <a:pPr marL="12700" marR="45720">
              <a:lnSpc>
                <a:spcPts val="4475"/>
              </a:lnSpc>
              <a:spcBef>
                <a:spcPts val="223"/>
              </a:spcBef>
            </a:pPr>
            <a:r>
              <a:rPr sz="6600" spc="0" baseline="3723" dirty="0">
                <a:solidFill>
                  <a:srgbClr val="BE4D00"/>
                </a:solidFill>
                <a:latin typeface="Candara"/>
                <a:cs typeface="Candara"/>
              </a:rPr>
              <a:t>is CAPTCHA</a:t>
            </a:r>
            <a:r>
              <a:rPr sz="6600" spc="4" baseline="3723" dirty="0">
                <a:solidFill>
                  <a:srgbClr val="BE4D00"/>
                </a:solidFill>
                <a:latin typeface="Candara"/>
                <a:cs typeface="Candara"/>
              </a:rPr>
              <a:t>?</a:t>
            </a:r>
            <a:r>
              <a:rPr sz="6600" spc="0" baseline="3723" dirty="0">
                <a:solidFill>
                  <a:srgbClr val="BE4D00"/>
                </a:solidFill>
                <a:latin typeface="Candara"/>
                <a:cs typeface="Candara"/>
              </a:rPr>
              <a:t>?</a:t>
            </a:r>
            <a:endParaRPr sz="4400">
              <a:latin typeface="Candara"/>
              <a:cs typeface="Candara"/>
            </a:endParaRPr>
          </a:p>
          <a:p>
            <a:pPr marL="2048260">
              <a:lnSpc>
                <a:spcPct val="101725"/>
              </a:lnSpc>
              <a:spcBef>
                <a:spcPts val="1186"/>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a:latin typeface="Candara"/>
              <a:cs typeface="Candara"/>
            </a:endParaRPr>
          </a:p>
        </p:txBody>
      </p:sp>
      <p:sp>
        <p:nvSpPr>
          <p:cNvPr id="4" name="object 4"/>
          <p:cNvSpPr txBox="1"/>
          <p:nvPr/>
        </p:nvSpPr>
        <p:spPr>
          <a:xfrm>
            <a:off x="1225397" y="2741421"/>
            <a:ext cx="2645124"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Captcha</a:t>
            </a:r>
            <a:r>
              <a:rPr sz="4200" b="1" spc="-96" baseline="3900" dirty="0">
                <a:solidFill>
                  <a:srgbClr val="3D3C2C"/>
                </a:solidFill>
                <a:latin typeface="Candara"/>
                <a:cs typeface="Candara"/>
              </a:rPr>
              <a:t> </a:t>
            </a:r>
            <a:r>
              <a:rPr sz="4200" b="1" spc="0" baseline="3900" dirty="0">
                <a:solidFill>
                  <a:srgbClr val="3D3C2C"/>
                </a:solidFill>
                <a:latin typeface="Candara"/>
                <a:cs typeface="Candara"/>
              </a:rPr>
              <a:t>requires</a:t>
            </a:r>
            <a:endParaRPr sz="2800">
              <a:latin typeface="Candara"/>
              <a:cs typeface="Candara"/>
            </a:endParaRPr>
          </a:p>
        </p:txBody>
      </p:sp>
      <p:sp>
        <p:nvSpPr>
          <p:cNvPr id="3" name="object 3"/>
          <p:cNvSpPr txBox="1"/>
          <p:nvPr/>
        </p:nvSpPr>
        <p:spPr>
          <a:xfrm>
            <a:off x="3872253" y="2741421"/>
            <a:ext cx="4015036" cy="380491"/>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that the</a:t>
            </a:r>
            <a:r>
              <a:rPr sz="4200" b="1" spc="-39" baseline="3900" dirty="0">
                <a:solidFill>
                  <a:srgbClr val="3D3C2C"/>
                </a:solidFill>
                <a:latin typeface="Candara"/>
                <a:cs typeface="Candara"/>
              </a:rPr>
              <a:t> </a:t>
            </a:r>
            <a:r>
              <a:rPr sz="4200" b="1" spc="0" baseline="3900" dirty="0">
                <a:solidFill>
                  <a:srgbClr val="3D3C2C"/>
                </a:solidFill>
                <a:latin typeface="Candara"/>
                <a:cs typeface="Candara"/>
              </a:rPr>
              <a:t>user</a:t>
            </a:r>
            <a:r>
              <a:rPr sz="4200" b="1" spc="-32" baseline="3900" dirty="0">
                <a:solidFill>
                  <a:srgbClr val="3D3C2C"/>
                </a:solidFill>
                <a:latin typeface="Candara"/>
                <a:cs typeface="Candara"/>
              </a:rPr>
              <a:t> </a:t>
            </a:r>
            <a:r>
              <a:rPr sz="4200" b="1" spc="0" baseline="3900" dirty="0">
                <a:solidFill>
                  <a:srgbClr val="3D3C2C"/>
                </a:solidFill>
                <a:latin typeface="Candara"/>
                <a:cs typeface="Candara"/>
              </a:rPr>
              <a:t>types</a:t>
            </a:r>
            <a:r>
              <a:rPr sz="4200" b="1" spc="-45" baseline="3900" dirty="0">
                <a:solidFill>
                  <a:srgbClr val="3D3C2C"/>
                </a:solidFill>
                <a:latin typeface="Candara"/>
                <a:cs typeface="Candara"/>
              </a:rPr>
              <a:t> </a:t>
            </a:r>
            <a:r>
              <a:rPr sz="4200" b="1" spc="0" baseline="3900" dirty="0">
                <a:solidFill>
                  <a:srgbClr val="3D3C2C"/>
                </a:solidFill>
                <a:latin typeface="Candara"/>
                <a:cs typeface="Candara"/>
              </a:rPr>
              <a:t>letters</a:t>
            </a:r>
            <a:endParaRPr sz="2800">
              <a:latin typeface="Candara"/>
              <a:cs typeface="Candara"/>
            </a:endParaRPr>
          </a:p>
        </p:txBody>
      </p:sp>
      <p:sp>
        <p:nvSpPr>
          <p:cNvPr id="2" name="object 2"/>
          <p:cNvSpPr txBox="1"/>
          <p:nvPr/>
        </p:nvSpPr>
        <p:spPr>
          <a:xfrm>
            <a:off x="1225397" y="3125469"/>
            <a:ext cx="6428915" cy="2790629"/>
          </a:xfrm>
          <a:prstGeom prst="rect">
            <a:avLst/>
          </a:prstGeom>
        </p:spPr>
        <p:txBody>
          <a:bodyPr wrap="square" lIns="0" tIns="0" rIns="0" bIns="0" rtlCol="0">
            <a:noAutofit/>
          </a:bodyPr>
          <a:lstStyle/>
          <a:p>
            <a:pPr marL="12700">
              <a:lnSpc>
                <a:spcPts val="2880"/>
              </a:lnSpc>
              <a:spcBef>
                <a:spcPts val="144"/>
              </a:spcBef>
            </a:pPr>
            <a:r>
              <a:rPr sz="4200" b="1" spc="0" baseline="3900" dirty="0">
                <a:solidFill>
                  <a:srgbClr val="3D3C2C"/>
                </a:solidFill>
                <a:latin typeface="Candara"/>
                <a:cs typeface="Candara"/>
              </a:rPr>
              <a:t>or</a:t>
            </a:r>
            <a:r>
              <a:rPr sz="4200" b="1" spc="-26" baseline="3900" dirty="0">
                <a:solidFill>
                  <a:srgbClr val="3D3C2C"/>
                </a:solidFill>
                <a:latin typeface="Candara"/>
                <a:cs typeface="Candara"/>
              </a:rPr>
              <a:t> </a:t>
            </a:r>
            <a:r>
              <a:rPr sz="4200" b="1" spc="0" baseline="3900" dirty="0">
                <a:solidFill>
                  <a:srgbClr val="3D3C2C"/>
                </a:solidFill>
                <a:latin typeface="Candara"/>
                <a:cs typeface="Candara"/>
              </a:rPr>
              <a:t>di</a:t>
            </a:r>
            <a:r>
              <a:rPr sz="4200" b="1" spc="-14" baseline="3900" dirty="0">
                <a:solidFill>
                  <a:srgbClr val="3D3C2C"/>
                </a:solidFill>
                <a:latin typeface="Candara"/>
                <a:cs typeface="Candara"/>
              </a:rPr>
              <a:t>g</a:t>
            </a:r>
            <a:r>
              <a:rPr sz="4200" b="1" spc="0" baseline="3900" dirty="0">
                <a:solidFill>
                  <a:srgbClr val="3D3C2C"/>
                </a:solidFill>
                <a:latin typeface="Candara"/>
                <a:cs typeface="Candara"/>
              </a:rPr>
              <a:t>its</a:t>
            </a:r>
            <a:r>
              <a:rPr sz="4200" b="1" spc="-61" baseline="3900" dirty="0">
                <a:solidFill>
                  <a:srgbClr val="3D3C2C"/>
                </a:solidFill>
                <a:latin typeface="Candara"/>
                <a:cs typeface="Candara"/>
              </a:rPr>
              <a:t> </a:t>
            </a:r>
            <a:r>
              <a:rPr sz="4200" b="1" spc="0" baseline="3900" dirty="0">
                <a:solidFill>
                  <a:srgbClr val="3D3C2C"/>
                </a:solidFill>
                <a:latin typeface="Candara"/>
                <a:cs typeface="Candara"/>
              </a:rPr>
              <a:t>from</a:t>
            </a:r>
            <a:r>
              <a:rPr sz="4200" b="1" spc="-49" baseline="3900" dirty="0">
                <a:solidFill>
                  <a:srgbClr val="3D3C2C"/>
                </a:solidFill>
                <a:latin typeface="Candara"/>
                <a:cs typeface="Candara"/>
              </a:rPr>
              <a:t> </a:t>
            </a:r>
            <a:r>
              <a:rPr sz="4200" b="1" spc="0" baseline="3900" dirty="0">
                <a:solidFill>
                  <a:srgbClr val="3D3C2C"/>
                </a:solidFill>
                <a:latin typeface="Candara"/>
                <a:cs typeface="Candara"/>
              </a:rPr>
              <a:t>distor</a:t>
            </a:r>
            <a:r>
              <a:rPr sz="4200" b="1" spc="9" baseline="3900" dirty="0">
                <a:solidFill>
                  <a:srgbClr val="3D3C2C"/>
                </a:solidFill>
                <a:latin typeface="Candara"/>
                <a:cs typeface="Candara"/>
              </a:rPr>
              <a:t>t</a:t>
            </a:r>
            <a:r>
              <a:rPr sz="4200" b="1" spc="0" baseline="3900" dirty="0">
                <a:solidFill>
                  <a:srgbClr val="3D3C2C"/>
                </a:solidFill>
                <a:latin typeface="Candara"/>
                <a:cs typeface="Candara"/>
              </a:rPr>
              <a:t>ed</a:t>
            </a:r>
            <a:r>
              <a:rPr sz="4200" b="1" spc="-110" baseline="3900" dirty="0">
                <a:solidFill>
                  <a:srgbClr val="3D3C2C"/>
                </a:solidFill>
                <a:latin typeface="Candara"/>
                <a:cs typeface="Candara"/>
              </a:rPr>
              <a:t> </a:t>
            </a:r>
            <a:r>
              <a:rPr sz="4200" b="1" spc="0" baseline="3900" dirty="0">
                <a:solidFill>
                  <a:srgbClr val="3D3C2C"/>
                </a:solidFill>
                <a:latin typeface="Candara"/>
                <a:cs typeface="Candara"/>
              </a:rPr>
              <a:t>image</a:t>
            </a:r>
            <a:r>
              <a:rPr sz="4200" b="1" spc="-58" baseline="3900" dirty="0">
                <a:solidFill>
                  <a:srgbClr val="3D3C2C"/>
                </a:solidFill>
                <a:latin typeface="Candara"/>
                <a:cs typeface="Candara"/>
              </a:rPr>
              <a:t> </a:t>
            </a:r>
            <a:r>
              <a:rPr sz="4200" b="1" spc="0" baseline="3900" dirty="0">
                <a:solidFill>
                  <a:srgbClr val="3D3C2C"/>
                </a:solidFill>
                <a:latin typeface="Candara"/>
                <a:cs typeface="Candara"/>
              </a:rPr>
              <a:t>a</a:t>
            </a:r>
            <a:r>
              <a:rPr sz="4200" b="1" spc="-9" baseline="3900" dirty="0">
                <a:solidFill>
                  <a:srgbClr val="3D3C2C"/>
                </a:solidFill>
                <a:latin typeface="Candara"/>
                <a:cs typeface="Candara"/>
              </a:rPr>
              <a:t>p</a:t>
            </a:r>
            <a:r>
              <a:rPr sz="4200" b="1" spc="0" baseline="3900" dirty="0">
                <a:solidFill>
                  <a:srgbClr val="3D3C2C"/>
                </a:solidFill>
                <a:latin typeface="Candara"/>
                <a:cs typeface="Candara"/>
              </a:rPr>
              <a:t>p</a:t>
            </a:r>
            <a:r>
              <a:rPr sz="4200" b="1" spc="-9" baseline="3900" dirty="0">
                <a:solidFill>
                  <a:srgbClr val="3D3C2C"/>
                </a:solidFill>
                <a:latin typeface="Candara"/>
                <a:cs typeface="Candara"/>
              </a:rPr>
              <a:t>e</a:t>
            </a:r>
            <a:r>
              <a:rPr sz="4200" b="1" spc="0" baseline="3900" dirty="0">
                <a:solidFill>
                  <a:srgbClr val="3D3C2C"/>
                </a:solidFill>
                <a:latin typeface="Candara"/>
                <a:cs typeface="Candara"/>
              </a:rPr>
              <a:t>ars</a:t>
            </a:r>
            <a:r>
              <a:rPr sz="4200" b="1" spc="-80" baseline="3900" dirty="0">
                <a:solidFill>
                  <a:srgbClr val="3D3C2C"/>
                </a:solidFill>
                <a:latin typeface="Candara"/>
                <a:cs typeface="Candara"/>
              </a:rPr>
              <a:t> </a:t>
            </a:r>
            <a:r>
              <a:rPr sz="4200" b="1" spc="0" baseline="3900" dirty="0">
                <a:solidFill>
                  <a:srgbClr val="3D3C2C"/>
                </a:solidFill>
                <a:latin typeface="Candara"/>
                <a:cs typeface="Candara"/>
              </a:rPr>
              <a:t>on</a:t>
            </a:r>
            <a:endParaRPr sz="2800">
              <a:latin typeface="Candara"/>
              <a:cs typeface="Candara"/>
            </a:endParaRPr>
          </a:p>
          <a:p>
            <a:pPr marL="12700" marR="53263">
              <a:lnSpc>
                <a:spcPts val="3025"/>
              </a:lnSpc>
              <a:spcBef>
                <a:spcPts val="7"/>
              </a:spcBef>
            </a:pPr>
            <a:r>
              <a:rPr sz="4200" b="1" spc="0" baseline="2925" dirty="0">
                <a:solidFill>
                  <a:srgbClr val="3D3C2C"/>
                </a:solidFill>
                <a:latin typeface="Candara"/>
                <a:cs typeface="Candara"/>
              </a:rPr>
              <a:t>sc</a:t>
            </a:r>
            <a:r>
              <a:rPr sz="4200" b="1" spc="4" baseline="2925" dirty="0">
                <a:solidFill>
                  <a:srgbClr val="3D3C2C"/>
                </a:solidFill>
                <a:latin typeface="Candara"/>
                <a:cs typeface="Candara"/>
              </a:rPr>
              <a:t>r</a:t>
            </a:r>
            <a:r>
              <a:rPr sz="4200" b="1" spc="0" baseline="2925" dirty="0">
                <a:solidFill>
                  <a:srgbClr val="3D3C2C"/>
                </a:solidFill>
                <a:latin typeface="Candara"/>
                <a:cs typeface="Candara"/>
              </a:rPr>
              <a:t>ee</a:t>
            </a:r>
            <a:r>
              <a:rPr sz="4200" b="1" spc="-9" baseline="2925" dirty="0">
                <a:solidFill>
                  <a:srgbClr val="3D3C2C"/>
                </a:solidFill>
                <a:latin typeface="Candara"/>
                <a:cs typeface="Candara"/>
              </a:rPr>
              <a:t>n</a:t>
            </a:r>
            <a:r>
              <a:rPr sz="4200" b="1" spc="0" baseline="2925" dirty="0">
                <a:solidFill>
                  <a:srgbClr val="3D3C2C"/>
                </a:solidFill>
                <a:latin typeface="Candara"/>
                <a:cs typeface="Candara"/>
              </a:rPr>
              <a:t>.</a:t>
            </a:r>
            <a:endParaRPr sz="2800">
              <a:latin typeface="Candara"/>
              <a:cs typeface="Candara"/>
            </a:endParaRPr>
          </a:p>
          <a:p>
            <a:pPr marL="12700" marR="104313">
              <a:lnSpc>
                <a:spcPts val="3030"/>
              </a:lnSpc>
              <a:spcBef>
                <a:spcPts val="520"/>
              </a:spcBef>
            </a:pPr>
            <a:r>
              <a:rPr sz="2800" b="1" spc="0" dirty="0">
                <a:solidFill>
                  <a:srgbClr val="3D3C2C"/>
                </a:solidFill>
                <a:latin typeface="Candara"/>
                <a:cs typeface="Candara"/>
              </a:rPr>
              <a:t>If</a:t>
            </a:r>
            <a:r>
              <a:rPr sz="2800" b="1" spc="-9" dirty="0">
                <a:solidFill>
                  <a:srgbClr val="3D3C2C"/>
                </a:solidFill>
                <a:latin typeface="Candara"/>
                <a:cs typeface="Candara"/>
              </a:rPr>
              <a:t> </a:t>
            </a:r>
            <a:r>
              <a:rPr sz="2800" b="1" spc="0" dirty="0">
                <a:solidFill>
                  <a:srgbClr val="3D3C2C"/>
                </a:solidFill>
                <a:latin typeface="Candara"/>
                <a:cs typeface="Candara"/>
              </a:rPr>
              <a:t>correct</a:t>
            </a:r>
            <a:r>
              <a:rPr sz="2800" b="1" spc="-76" dirty="0">
                <a:solidFill>
                  <a:srgbClr val="3D3C2C"/>
                </a:solidFill>
                <a:latin typeface="Candara"/>
                <a:cs typeface="Candara"/>
              </a:rPr>
              <a:t> </a:t>
            </a:r>
            <a:r>
              <a:rPr sz="2800" b="1" spc="4" dirty="0">
                <a:solidFill>
                  <a:srgbClr val="3D3C2C"/>
                </a:solidFill>
                <a:latin typeface="Candara"/>
                <a:cs typeface="Candara"/>
              </a:rPr>
              <a:t>s</a:t>
            </a:r>
            <a:r>
              <a:rPr sz="2800" b="1" spc="0" dirty="0">
                <a:solidFill>
                  <a:srgbClr val="3D3C2C"/>
                </a:solidFill>
                <a:latin typeface="Candara"/>
                <a:cs typeface="Candara"/>
              </a:rPr>
              <a:t>olution</a:t>
            </a:r>
            <a:r>
              <a:rPr sz="2800" b="1" spc="-82" dirty="0">
                <a:solidFill>
                  <a:srgbClr val="3D3C2C"/>
                </a:solidFill>
                <a:latin typeface="Candara"/>
                <a:cs typeface="Candara"/>
              </a:rPr>
              <a:t> </a:t>
            </a:r>
            <a:r>
              <a:rPr sz="2800" b="1" spc="0" dirty="0">
                <a:solidFill>
                  <a:srgbClr val="3D3C2C"/>
                </a:solidFill>
                <a:latin typeface="Candara"/>
                <a:cs typeface="Candara"/>
              </a:rPr>
              <a:t>is</a:t>
            </a:r>
            <a:r>
              <a:rPr sz="2800" b="1" spc="-13" dirty="0">
                <a:solidFill>
                  <a:srgbClr val="3D3C2C"/>
                </a:solidFill>
                <a:latin typeface="Candara"/>
                <a:cs typeface="Candara"/>
              </a:rPr>
              <a:t> </a:t>
            </a:r>
            <a:r>
              <a:rPr sz="2800" b="1" spc="0" dirty="0">
                <a:solidFill>
                  <a:srgbClr val="3D3C2C"/>
                </a:solidFill>
                <a:latin typeface="Candara"/>
                <a:cs typeface="Candara"/>
              </a:rPr>
              <a:t>entered</a:t>
            </a:r>
            <a:r>
              <a:rPr sz="2800" b="1" spc="-74" dirty="0">
                <a:solidFill>
                  <a:srgbClr val="3D3C2C"/>
                </a:solidFill>
                <a:latin typeface="Candara"/>
                <a:cs typeface="Candara"/>
              </a:rPr>
              <a:t> </a:t>
            </a:r>
            <a:r>
              <a:rPr sz="2800" b="1" spc="0" dirty="0">
                <a:solidFill>
                  <a:srgbClr val="3D3C2C"/>
                </a:solidFill>
                <a:latin typeface="Candara"/>
                <a:cs typeface="Candara"/>
              </a:rPr>
              <a:t>than</a:t>
            </a:r>
            <a:r>
              <a:rPr sz="2800" b="1" spc="-54" dirty="0">
                <a:solidFill>
                  <a:srgbClr val="3D3C2C"/>
                </a:solidFill>
                <a:latin typeface="Candara"/>
                <a:cs typeface="Candara"/>
              </a:rPr>
              <a:t> </a:t>
            </a:r>
            <a:r>
              <a:rPr sz="2800" b="1" spc="0" dirty="0">
                <a:solidFill>
                  <a:srgbClr val="3D3C2C"/>
                </a:solidFill>
                <a:latin typeface="Candara"/>
                <a:cs typeface="Candara"/>
              </a:rPr>
              <a:t>sy</a:t>
            </a:r>
            <a:r>
              <a:rPr sz="2800" b="1" spc="4" dirty="0">
                <a:solidFill>
                  <a:srgbClr val="3D3C2C"/>
                </a:solidFill>
                <a:latin typeface="Candara"/>
                <a:cs typeface="Candara"/>
              </a:rPr>
              <a:t>s</a:t>
            </a:r>
            <a:r>
              <a:rPr sz="2800" b="1" spc="0" dirty="0">
                <a:solidFill>
                  <a:srgbClr val="3D3C2C"/>
                </a:solidFill>
                <a:latin typeface="Candara"/>
                <a:cs typeface="Candara"/>
              </a:rPr>
              <a:t>tem assumes</a:t>
            </a:r>
            <a:r>
              <a:rPr sz="2800" b="1" spc="-96" dirty="0">
                <a:solidFill>
                  <a:srgbClr val="3D3C2C"/>
                </a:solidFill>
                <a:latin typeface="Candara"/>
                <a:cs typeface="Candara"/>
              </a:rPr>
              <a:t> </a:t>
            </a:r>
            <a:r>
              <a:rPr sz="2800" b="1" spc="0" dirty="0">
                <a:solidFill>
                  <a:srgbClr val="3D3C2C"/>
                </a:solidFill>
                <a:latin typeface="Candara"/>
                <a:cs typeface="Candara"/>
              </a:rPr>
              <a:t>that respo</a:t>
            </a:r>
            <a:r>
              <a:rPr sz="2800" b="1" spc="-9" dirty="0">
                <a:solidFill>
                  <a:srgbClr val="3D3C2C"/>
                </a:solidFill>
                <a:latin typeface="Candara"/>
                <a:cs typeface="Candara"/>
              </a:rPr>
              <a:t>n</a:t>
            </a:r>
            <a:r>
              <a:rPr sz="2800" b="1" spc="0" dirty="0">
                <a:solidFill>
                  <a:srgbClr val="3D3C2C"/>
                </a:solidFill>
                <a:latin typeface="Candara"/>
                <a:cs typeface="Candara"/>
              </a:rPr>
              <a:t>se</a:t>
            </a:r>
            <a:r>
              <a:rPr sz="2800" b="1" spc="-79" dirty="0">
                <a:solidFill>
                  <a:srgbClr val="3D3C2C"/>
                </a:solidFill>
                <a:latin typeface="Candara"/>
                <a:cs typeface="Candara"/>
              </a:rPr>
              <a:t> </a:t>
            </a:r>
            <a:r>
              <a:rPr sz="2800" b="1" spc="0" dirty="0">
                <a:solidFill>
                  <a:srgbClr val="3D3C2C"/>
                </a:solidFill>
                <a:latin typeface="Candara"/>
                <a:cs typeface="Candara"/>
              </a:rPr>
              <a:t>is</a:t>
            </a:r>
            <a:r>
              <a:rPr sz="2800" b="1" spc="-13" dirty="0">
                <a:solidFill>
                  <a:srgbClr val="3D3C2C"/>
                </a:solidFill>
                <a:latin typeface="Candara"/>
                <a:cs typeface="Candara"/>
              </a:rPr>
              <a:t> </a:t>
            </a:r>
            <a:r>
              <a:rPr sz="2800" b="1" spc="0" dirty="0">
                <a:solidFill>
                  <a:srgbClr val="3D3C2C"/>
                </a:solidFill>
                <a:latin typeface="Candara"/>
                <a:cs typeface="Candara"/>
              </a:rPr>
              <a:t>ge</a:t>
            </a:r>
            <a:r>
              <a:rPr sz="2800" b="1" spc="-9" dirty="0">
                <a:solidFill>
                  <a:srgbClr val="3D3C2C"/>
                </a:solidFill>
                <a:latin typeface="Candara"/>
                <a:cs typeface="Candara"/>
              </a:rPr>
              <a:t>n</a:t>
            </a:r>
            <a:r>
              <a:rPr sz="2800" b="1" spc="0" dirty="0">
                <a:solidFill>
                  <a:srgbClr val="3D3C2C"/>
                </a:solidFill>
                <a:latin typeface="Candara"/>
                <a:cs typeface="Candara"/>
              </a:rPr>
              <a:t>erated</a:t>
            </a:r>
            <a:endParaRPr sz="2800">
              <a:latin typeface="Candara"/>
              <a:cs typeface="Candara"/>
            </a:endParaRPr>
          </a:p>
          <a:p>
            <a:pPr marL="88925" marR="4446454" indent="563879">
              <a:lnSpc>
                <a:spcPts val="3020"/>
              </a:lnSpc>
              <a:spcBef>
                <a:spcPts val="154"/>
              </a:spcBef>
            </a:pPr>
            <a:r>
              <a:rPr sz="2800" b="1" spc="4" dirty="0">
                <a:solidFill>
                  <a:srgbClr val="FF6699"/>
                </a:solidFill>
                <a:latin typeface="Candara"/>
                <a:cs typeface="Candara"/>
              </a:rPr>
              <a:t>-</a:t>
            </a:r>
            <a:r>
              <a:rPr sz="2800" b="1" spc="0" dirty="0">
                <a:solidFill>
                  <a:srgbClr val="FF0000"/>
                </a:solidFill>
                <a:latin typeface="Candara"/>
                <a:cs typeface="Candara"/>
              </a:rPr>
              <a:t>by</a:t>
            </a:r>
            <a:r>
              <a:rPr sz="2800" b="1" spc="-34" dirty="0">
                <a:solidFill>
                  <a:srgbClr val="FF0000"/>
                </a:solidFill>
                <a:latin typeface="Candara"/>
                <a:cs typeface="Candara"/>
              </a:rPr>
              <a:t> </a:t>
            </a:r>
            <a:r>
              <a:rPr sz="2800" b="1" spc="0" dirty="0">
                <a:solidFill>
                  <a:srgbClr val="FF0000"/>
                </a:solidFill>
                <a:latin typeface="Candara"/>
                <a:cs typeface="Candara"/>
              </a:rPr>
              <a:t>use</a:t>
            </a:r>
            <a:r>
              <a:rPr sz="2800" b="1" spc="-164" dirty="0">
                <a:solidFill>
                  <a:srgbClr val="FF0000"/>
                </a:solidFill>
                <a:latin typeface="Candara"/>
                <a:cs typeface="Candara"/>
              </a:rPr>
              <a:t>r</a:t>
            </a:r>
            <a:r>
              <a:rPr sz="2800" b="1" spc="0" dirty="0">
                <a:solidFill>
                  <a:srgbClr val="FF0000"/>
                </a:solidFill>
                <a:latin typeface="Candara"/>
                <a:cs typeface="Candara"/>
              </a:rPr>
              <a:t>. </a:t>
            </a:r>
            <a:r>
              <a:rPr sz="2800" b="1" spc="0" dirty="0">
                <a:solidFill>
                  <a:srgbClr val="3D3C2C"/>
                </a:solidFill>
                <a:latin typeface="Candara"/>
                <a:cs typeface="Candara"/>
              </a:rPr>
              <a:t>else</a:t>
            </a:r>
            <a:endParaRPr sz="2800">
              <a:latin typeface="Candara"/>
              <a:cs typeface="Candara"/>
            </a:endParaRPr>
          </a:p>
          <a:p>
            <a:pPr marL="652805" marR="53263">
              <a:lnSpc>
                <a:spcPts val="3175"/>
              </a:lnSpc>
              <a:spcBef>
                <a:spcPts val="7"/>
              </a:spcBef>
            </a:pPr>
            <a:r>
              <a:rPr sz="4200" b="1" spc="4" baseline="1950" dirty="0">
                <a:solidFill>
                  <a:srgbClr val="FF0000"/>
                </a:solidFill>
                <a:latin typeface="Candara"/>
                <a:cs typeface="Candara"/>
              </a:rPr>
              <a:t>-</a:t>
            </a:r>
            <a:r>
              <a:rPr sz="4200" b="1" spc="0" baseline="1950" dirty="0">
                <a:solidFill>
                  <a:srgbClr val="FF0000"/>
                </a:solidFill>
                <a:latin typeface="Candara"/>
                <a:cs typeface="Candara"/>
              </a:rPr>
              <a:t>by</a:t>
            </a:r>
            <a:r>
              <a:rPr sz="4200" b="1" spc="-9" baseline="1950" dirty="0">
                <a:solidFill>
                  <a:srgbClr val="FF0000"/>
                </a:solidFill>
                <a:latin typeface="Candara"/>
                <a:cs typeface="Candara"/>
              </a:rPr>
              <a:t> </a:t>
            </a:r>
            <a:r>
              <a:rPr sz="4200" b="1" spc="0" baseline="1950" dirty="0">
                <a:solidFill>
                  <a:srgbClr val="FF0000"/>
                </a:solidFill>
                <a:latin typeface="Candara"/>
                <a:cs typeface="Candara"/>
              </a:rPr>
              <a:t>b</a:t>
            </a:r>
            <a:r>
              <a:rPr sz="4200" b="1" spc="-4" baseline="1950" dirty="0">
                <a:solidFill>
                  <a:srgbClr val="FF0000"/>
                </a:solidFill>
                <a:latin typeface="Candara"/>
                <a:cs typeface="Candara"/>
              </a:rPr>
              <a:t>o</a:t>
            </a:r>
            <a:r>
              <a:rPr sz="4200" b="1" spc="0" baseline="1950" dirty="0">
                <a:solidFill>
                  <a:srgbClr val="FF0000"/>
                </a:solidFill>
                <a:latin typeface="Candara"/>
                <a:cs typeface="Candara"/>
              </a:rPr>
              <a:t>ts</a:t>
            </a:r>
            <a:r>
              <a:rPr sz="4200" b="1" spc="9" baseline="1950" dirty="0">
                <a:solidFill>
                  <a:srgbClr val="FF0000"/>
                </a:solidFill>
                <a:latin typeface="Candara"/>
                <a:cs typeface="Candara"/>
              </a:rPr>
              <a:t> </a:t>
            </a:r>
            <a:r>
              <a:rPr sz="4200" b="1" spc="0" baseline="1950" dirty="0">
                <a:solidFill>
                  <a:srgbClr val="FF0000"/>
                </a:solidFill>
                <a:latin typeface="Candara"/>
                <a:cs typeface="Candara"/>
              </a:rPr>
              <a:t>&amp; access</a:t>
            </a:r>
            <a:r>
              <a:rPr sz="4200" b="1" spc="29" baseline="1950" dirty="0">
                <a:solidFill>
                  <a:srgbClr val="FF0000"/>
                </a:solidFill>
                <a:latin typeface="Candara"/>
                <a:cs typeface="Candara"/>
              </a:rPr>
              <a:t> </a:t>
            </a:r>
            <a:r>
              <a:rPr sz="4200" b="1" spc="0" baseline="1950" dirty="0">
                <a:solidFill>
                  <a:srgbClr val="FF0000"/>
                </a:solidFill>
                <a:latin typeface="Candara"/>
                <a:cs typeface="Candara"/>
              </a:rPr>
              <a:t>de</a:t>
            </a:r>
            <a:r>
              <a:rPr sz="4200" b="1" spc="-9" baseline="1950" dirty="0">
                <a:solidFill>
                  <a:srgbClr val="FF0000"/>
                </a:solidFill>
                <a:latin typeface="Candara"/>
                <a:cs typeface="Candara"/>
              </a:rPr>
              <a:t>n</a:t>
            </a:r>
            <a:r>
              <a:rPr sz="4200" b="1" spc="0" baseline="1950" dirty="0">
                <a:solidFill>
                  <a:srgbClr val="FF0000"/>
                </a:solidFill>
                <a:latin typeface="Candara"/>
                <a:cs typeface="Candara"/>
              </a:rPr>
              <a:t>ie</a:t>
            </a:r>
            <a:r>
              <a:rPr sz="4200" b="1" spc="-9" baseline="1950" dirty="0">
                <a:solidFill>
                  <a:srgbClr val="FF0000"/>
                </a:solidFill>
                <a:latin typeface="Candara"/>
                <a:cs typeface="Candara"/>
              </a:rPr>
              <a:t>d</a:t>
            </a:r>
            <a:r>
              <a:rPr sz="4200" b="1" spc="0" baseline="1950" dirty="0">
                <a:solidFill>
                  <a:srgbClr val="FF0000"/>
                </a:solidFill>
                <a:latin typeface="Candara"/>
                <a:cs typeface="Candara"/>
              </a:rPr>
              <a:t>.</a:t>
            </a:r>
            <a:endParaRPr sz="2800">
              <a:latin typeface="Candara"/>
              <a:cs typeface="Candar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5" name="object 5"/>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6" name="object 6"/>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7" name="object 7"/>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8" name="object 8"/>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9" name="object 9"/>
          <p:cNvSpPr/>
          <p:nvPr/>
        </p:nvSpPr>
        <p:spPr>
          <a:xfrm>
            <a:off x="228600" y="228600"/>
            <a:ext cx="1595882" cy="1590675"/>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1400175" y="2628900"/>
            <a:ext cx="5343525" cy="3619500"/>
          </a:xfrm>
          <a:prstGeom prst="rect">
            <a:avLst/>
          </a:prstGeom>
          <a:blipFill>
            <a:blip r:embed="rId4" cstate="print"/>
            <a:stretch>
              <a:fillRect/>
            </a:stretch>
          </a:blipFill>
        </p:spPr>
        <p:txBody>
          <a:bodyPr wrap="square" lIns="0" tIns="0" rIns="0" bIns="0" rtlCol="0">
            <a:noAutofit/>
          </a:bodyPr>
          <a:lstStyle/>
          <a:p>
            <a:endParaRPr/>
          </a:p>
        </p:txBody>
      </p:sp>
      <p:sp>
        <p:nvSpPr>
          <p:cNvPr id="2" name="object 2"/>
          <p:cNvSpPr txBox="1"/>
          <p:nvPr/>
        </p:nvSpPr>
        <p:spPr>
          <a:xfrm>
            <a:off x="2254377" y="798205"/>
            <a:ext cx="5572920" cy="1305795"/>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BE4D00"/>
                </a:solidFill>
                <a:latin typeface="Candara"/>
                <a:cs typeface="Candara"/>
              </a:rPr>
              <a:t>Example</a:t>
            </a:r>
            <a:r>
              <a:rPr sz="6600" spc="-9" baseline="3723" dirty="0">
                <a:solidFill>
                  <a:srgbClr val="BE4D00"/>
                </a:solidFill>
                <a:latin typeface="Candara"/>
                <a:cs typeface="Candara"/>
              </a:rPr>
              <a:t> </a:t>
            </a:r>
            <a:r>
              <a:rPr sz="6600" spc="0" baseline="3723" dirty="0">
                <a:solidFill>
                  <a:srgbClr val="BE4D00"/>
                </a:solidFill>
                <a:latin typeface="Candara"/>
                <a:cs typeface="Candara"/>
              </a:rPr>
              <a:t>of Re</a:t>
            </a:r>
            <a:r>
              <a:rPr sz="6600" spc="-4" baseline="3723" dirty="0">
                <a:solidFill>
                  <a:srgbClr val="BE4D00"/>
                </a:solidFill>
                <a:latin typeface="Candara"/>
                <a:cs typeface="Candara"/>
              </a:rPr>
              <a:t>-</a:t>
            </a:r>
            <a:r>
              <a:rPr sz="6600" spc="0" baseline="3723" dirty="0">
                <a:solidFill>
                  <a:srgbClr val="BE4D00"/>
                </a:solidFill>
                <a:latin typeface="Candara"/>
                <a:cs typeface="Candara"/>
              </a:rPr>
              <a:t>Captcha</a:t>
            </a:r>
            <a:endParaRPr sz="4400">
              <a:latin typeface="Candara"/>
              <a:cs typeface="Candara"/>
            </a:endParaRPr>
          </a:p>
          <a:p>
            <a:pPr marL="3095752" marR="83941">
              <a:lnSpc>
                <a:spcPct val="101725"/>
              </a:lnSpc>
              <a:spcBef>
                <a:spcPts val="2537"/>
              </a:spcBef>
            </a:pPr>
            <a:r>
              <a:rPr sz="2400" spc="0" dirty="0">
                <a:solidFill>
                  <a:srgbClr val="C00000"/>
                </a:solidFill>
                <a:latin typeface="Candara"/>
                <a:cs typeface="Candara"/>
              </a:rPr>
              <a:t>Cont</a:t>
            </a:r>
            <a:r>
              <a:rPr sz="2400" spc="4" dirty="0">
                <a:solidFill>
                  <a:srgbClr val="C00000"/>
                </a:solidFill>
                <a:latin typeface="Candara"/>
                <a:cs typeface="Candara"/>
              </a:rPr>
              <a:t>i</a:t>
            </a:r>
            <a:r>
              <a:rPr sz="2400" spc="0" dirty="0">
                <a:solidFill>
                  <a:srgbClr val="C00000"/>
                </a:solidFill>
                <a:latin typeface="Candara"/>
                <a:cs typeface="Candara"/>
              </a:rPr>
              <a:t>n</a:t>
            </a:r>
            <a:r>
              <a:rPr sz="2400" spc="-4" dirty="0">
                <a:solidFill>
                  <a:srgbClr val="C00000"/>
                </a:solidFill>
                <a:latin typeface="Candara"/>
                <a:cs typeface="Candara"/>
              </a:rPr>
              <a:t>u</a:t>
            </a:r>
            <a:r>
              <a:rPr sz="2400" spc="0" dirty="0">
                <a:solidFill>
                  <a:srgbClr val="C00000"/>
                </a:solidFill>
                <a:latin typeface="Candara"/>
                <a:cs typeface="Candara"/>
              </a:rPr>
              <a:t>es...</a:t>
            </a:r>
            <a:endParaRPr sz="2400">
              <a:latin typeface="Candara"/>
              <a:cs typeface="Candar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1801368" y="515112"/>
            <a:ext cx="6938772" cy="89916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2133600" y="1240535"/>
            <a:ext cx="6286500" cy="85344"/>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228600" y="228600"/>
            <a:ext cx="1595882" cy="1590675"/>
          </a:xfrm>
          <a:prstGeom prst="rect">
            <a:avLst/>
          </a:prstGeom>
          <a:blipFill>
            <a:blip r:embed="rId5" cstate="print"/>
            <a:stretch>
              <a:fillRect/>
            </a:stretch>
          </a:blipFill>
        </p:spPr>
        <p:txBody>
          <a:bodyPr wrap="square" lIns="0" tIns="0" rIns="0" bIns="0" rtlCol="0">
            <a:noAutofit/>
          </a:bodyPr>
          <a:lstStyle/>
          <a:p>
            <a:endParaRPr/>
          </a:p>
        </p:txBody>
      </p:sp>
      <p:sp>
        <p:nvSpPr>
          <p:cNvPr id="16" name="object 16"/>
          <p:cNvSpPr/>
          <p:nvPr/>
        </p:nvSpPr>
        <p:spPr>
          <a:xfrm>
            <a:off x="866775" y="2524125"/>
            <a:ext cx="5953125" cy="3505200"/>
          </a:xfrm>
          <a:prstGeom prst="rect">
            <a:avLst/>
          </a:prstGeom>
          <a:blipFill>
            <a:blip r:embed="rId6" cstate="print"/>
            <a:stretch>
              <a:fillRect/>
            </a:stretch>
          </a:blipFill>
        </p:spPr>
        <p:txBody>
          <a:bodyPr wrap="square" lIns="0" tIns="0" rIns="0" bIns="0" rtlCol="0">
            <a:noAutofit/>
          </a:bodyPr>
          <a:lstStyle/>
          <a:p>
            <a:endParaRPr/>
          </a:p>
        </p:txBody>
      </p:sp>
      <p:sp>
        <p:nvSpPr>
          <p:cNvPr id="6" name="object 6"/>
          <p:cNvSpPr/>
          <p:nvPr/>
        </p:nvSpPr>
        <p:spPr>
          <a:xfrm>
            <a:off x="963510" y="6230962"/>
            <a:ext cx="202691" cy="213360"/>
          </a:xfrm>
          <a:prstGeom prst="rect">
            <a:avLst/>
          </a:prstGeom>
          <a:blipFill>
            <a:blip r:embed="rId7" cstate="print"/>
            <a:stretch>
              <a:fillRect/>
            </a:stretch>
          </a:blipFill>
        </p:spPr>
        <p:txBody>
          <a:bodyPr wrap="square" lIns="0" tIns="0" rIns="0" bIns="0" rtlCol="0">
            <a:noAutofit/>
          </a:bodyPr>
          <a:lstStyle/>
          <a:p>
            <a:endParaRPr/>
          </a:p>
        </p:txBody>
      </p:sp>
      <p:sp>
        <p:nvSpPr>
          <p:cNvPr id="5" name="object 5"/>
          <p:cNvSpPr txBox="1"/>
          <p:nvPr/>
        </p:nvSpPr>
        <p:spPr>
          <a:xfrm>
            <a:off x="2133981" y="798205"/>
            <a:ext cx="6315154"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New</a:t>
            </a:r>
            <a:r>
              <a:rPr sz="6600" u="sng" spc="-14" baseline="3723" dirty="0">
                <a:solidFill>
                  <a:srgbClr val="BE4D00"/>
                </a:solidFill>
                <a:latin typeface="Candara"/>
                <a:cs typeface="Candara"/>
              </a:rPr>
              <a:t> </a:t>
            </a:r>
            <a:r>
              <a:rPr sz="6600" u="sng" spc="0" baseline="3723" dirty="0">
                <a:solidFill>
                  <a:srgbClr val="BE4D00"/>
                </a:solidFill>
                <a:latin typeface="Candara"/>
                <a:cs typeface="Candara"/>
              </a:rPr>
              <a:t>unbreak</a:t>
            </a:r>
            <a:r>
              <a:rPr sz="6600" u="sng" spc="-4" baseline="3723" dirty="0">
                <a:solidFill>
                  <a:srgbClr val="BE4D00"/>
                </a:solidFill>
                <a:latin typeface="Candara"/>
                <a:cs typeface="Candara"/>
              </a:rPr>
              <a:t>a</a:t>
            </a:r>
            <a:r>
              <a:rPr sz="6600" u="sng" spc="0" baseline="3723" dirty="0">
                <a:solidFill>
                  <a:srgbClr val="BE4D00"/>
                </a:solidFill>
                <a:latin typeface="Candara"/>
                <a:cs typeface="Candara"/>
              </a:rPr>
              <a:t>ble Captcha</a:t>
            </a:r>
            <a:endParaRPr sz="4400">
              <a:latin typeface="Candara"/>
              <a:cs typeface="Candara"/>
            </a:endParaRPr>
          </a:p>
        </p:txBody>
      </p:sp>
      <p:sp>
        <p:nvSpPr>
          <p:cNvPr id="4" name="object 4"/>
          <p:cNvSpPr txBox="1"/>
          <p:nvPr/>
        </p:nvSpPr>
        <p:spPr>
          <a:xfrm>
            <a:off x="1225397" y="6224236"/>
            <a:ext cx="5771845" cy="330200"/>
          </a:xfrm>
          <a:prstGeom prst="rect">
            <a:avLst/>
          </a:prstGeom>
        </p:spPr>
        <p:txBody>
          <a:bodyPr wrap="square" lIns="0" tIns="0" rIns="0" bIns="0" rtlCol="0">
            <a:noAutofit/>
          </a:bodyPr>
          <a:lstStyle/>
          <a:p>
            <a:pPr marL="12700">
              <a:lnSpc>
                <a:spcPts val="2485"/>
              </a:lnSpc>
              <a:spcBef>
                <a:spcPts val="124"/>
              </a:spcBef>
            </a:pPr>
            <a:r>
              <a:rPr sz="3600" spc="0" baseline="3413" dirty="0">
                <a:solidFill>
                  <a:srgbClr val="3D3C2C"/>
                </a:solidFill>
                <a:latin typeface="Candara"/>
                <a:cs typeface="Candara"/>
              </a:rPr>
              <a:t>U</a:t>
            </a:r>
            <a:r>
              <a:rPr sz="3600" spc="4" baseline="3413" dirty="0">
                <a:solidFill>
                  <a:srgbClr val="3D3C2C"/>
                </a:solidFill>
                <a:latin typeface="Candara"/>
                <a:cs typeface="Candara"/>
              </a:rPr>
              <a:t>s</a:t>
            </a:r>
            <a:r>
              <a:rPr sz="3600" spc="0" baseline="3413" dirty="0">
                <a:solidFill>
                  <a:srgbClr val="3D3C2C"/>
                </a:solidFill>
                <a:latin typeface="Candara"/>
                <a:cs typeface="Candara"/>
              </a:rPr>
              <a:t>ed</a:t>
            </a:r>
            <a:r>
              <a:rPr sz="3600" spc="-9" baseline="3413" dirty="0">
                <a:solidFill>
                  <a:srgbClr val="3D3C2C"/>
                </a:solidFill>
                <a:latin typeface="Candara"/>
                <a:cs typeface="Candara"/>
              </a:rPr>
              <a:t> </a:t>
            </a:r>
            <a:r>
              <a:rPr sz="3600" spc="0" baseline="3413" dirty="0">
                <a:solidFill>
                  <a:srgbClr val="3D3C2C"/>
                </a:solidFill>
                <a:latin typeface="Candara"/>
                <a:cs typeface="Candara"/>
                <a:hlinkClick r:id="rId8"/>
              </a:rPr>
              <a:t>at: http:</a:t>
            </a:r>
            <a:r>
              <a:rPr sz="3600" spc="-4" baseline="3413" dirty="0">
                <a:solidFill>
                  <a:srgbClr val="3D3C2C"/>
                </a:solidFill>
                <a:latin typeface="Candara"/>
                <a:cs typeface="Candara"/>
                <a:hlinkClick r:id="rId8"/>
              </a:rPr>
              <a:t>/</a:t>
            </a:r>
            <a:r>
              <a:rPr sz="3600" spc="0" baseline="3413" dirty="0">
                <a:solidFill>
                  <a:srgbClr val="3D3C2C"/>
                </a:solidFill>
                <a:latin typeface="Candara"/>
                <a:cs typeface="Candara"/>
                <a:hlinkClick r:id="rId8"/>
              </a:rPr>
              <a:t>/w</a:t>
            </a:r>
            <a:r>
              <a:rPr sz="3600" spc="-9" baseline="3413" dirty="0">
                <a:solidFill>
                  <a:srgbClr val="3D3C2C"/>
                </a:solidFill>
                <a:latin typeface="Candara"/>
                <a:cs typeface="Candara"/>
                <a:hlinkClick r:id="rId8"/>
              </a:rPr>
              <a:t>w</a:t>
            </a:r>
            <a:r>
              <a:rPr sz="3600" spc="0" baseline="3413" dirty="0">
                <a:solidFill>
                  <a:srgbClr val="3D3C2C"/>
                </a:solidFill>
                <a:latin typeface="Candara"/>
                <a:cs typeface="Candara"/>
                <a:hlinkClick r:id="rId8"/>
              </a:rPr>
              <a:t>w.y</a:t>
            </a:r>
            <a:r>
              <a:rPr sz="3600" spc="-9" baseline="3413" dirty="0">
                <a:solidFill>
                  <a:srgbClr val="3D3C2C"/>
                </a:solidFill>
                <a:latin typeface="Candara"/>
                <a:cs typeface="Candara"/>
                <a:hlinkClick r:id="rId8"/>
              </a:rPr>
              <a:t>u</a:t>
            </a:r>
            <a:r>
              <a:rPr sz="3600" spc="0" baseline="3413" dirty="0">
                <a:solidFill>
                  <a:srgbClr val="3D3C2C"/>
                </a:solidFill>
                <a:latin typeface="Candara"/>
                <a:cs typeface="Candara"/>
                <a:hlinkClick r:id="rId8"/>
              </a:rPr>
              <a:t>nit</a:t>
            </a:r>
            <a:r>
              <a:rPr sz="3600" spc="4" baseline="3413" dirty="0">
                <a:solidFill>
                  <a:srgbClr val="3D3C2C"/>
                </a:solidFill>
                <a:latin typeface="Candara"/>
                <a:cs typeface="Candara"/>
                <a:hlinkClick r:id="rId8"/>
              </a:rPr>
              <a:t>i</a:t>
            </a:r>
            <a:r>
              <a:rPr sz="3600" spc="0" baseline="3413" dirty="0">
                <a:solidFill>
                  <a:srgbClr val="3D3C2C"/>
                </a:solidFill>
                <a:latin typeface="Candara"/>
                <a:cs typeface="Candara"/>
                <a:hlinkClick r:id="rId8"/>
              </a:rPr>
              <a:t>.</a:t>
            </a:r>
            <a:r>
              <a:rPr sz="3600" spc="-9" baseline="3413" dirty="0">
                <a:solidFill>
                  <a:srgbClr val="3D3C2C"/>
                </a:solidFill>
                <a:latin typeface="Candara"/>
                <a:cs typeface="Candara"/>
                <a:hlinkClick r:id="rId8"/>
              </a:rPr>
              <a:t>c</a:t>
            </a:r>
            <a:r>
              <a:rPr sz="3600" spc="0" baseline="3413" dirty="0">
                <a:solidFill>
                  <a:srgbClr val="3D3C2C"/>
                </a:solidFill>
                <a:latin typeface="Candara"/>
                <a:cs typeface="Candara"/>
                <a:hlinkClick r:id="rId8"/>
              </a:rPr>
              <a:t>om/reg</a:t>
            </a:r>
            <a:r>
              <a:rPr sz="3600" spc="9" baseline="3413" dirty="0">
                <a:solidFill>
                  <a:srgbClr val="3D3C2C"/>
                </a:solidFill>
                <a:latin typeface="Candara"/>
                <a:cs typeface="Candara"/>
                <a:hlinkClick r:id="rId8"/>
              </a:rPr>
              <a:t>i</a:t>
            </a:r>
            <a:r>
              <a:rPr sz="3600" spc="0" baseline="3413" dirty="0">
                <a:solidFill>
                  <a:srgbClr val="3D3C2C"/>
                </a:solidFill>
                <a:latin typeface="Candara"/>
                <a:cs typeface="Candara"/>
                <a:hlinkClick r:id="rId8"/>
              </a:rPr>
              <a:t>st</a:t>
            </a:r>
            <a:r>
              <a:rPr sz="3600" spc="4" baseline="3413" dirty="0">
                <a:solidFill>
                  <a:srgbClr val="3D3C2C"/>
                </a:solidFill>
                <a:latin typeface="Candara"/>
                <a:cs typeface="Candara"/>
                <a:hlinkClick r:id="rId8"/>
              </a:rPr>
              <a:t>e</a:t>
            </a:r>
            <a:r>
              <a:rPr sz="3600" spc="0" baseline="3413" dirty="0">
                <a:solidFill>
                  <a:srgbClr val="3D3C2C"/>
                </a:solidFill>
                <a:latin typeface="Candara"/>
                <a:cs typeface="Candara"/>
                <a:hlinkClick r:id="rId8"/>
              </a:rPr>
              <a:t>r.</a:t>
            </a:r>
            <a:r>
              <a:rPr sz="3600" spc="-4" baseline="3413" dirty="0">
                <a:solidFill>
                  <a:srgbClr val="3D3C2C"/>
                </a:solidFill>
                <a:latin typeface="Candara"/>
                <a:cs typeface="Candara"/>
                <a:hlinkClick r:id="rId8"/>
              </a:rPr>
              <a:t>p</a:t>
            </a:r>
            <a:r>
              <a:rPr sz="3600" spc="0" baseline="3413" dirty="0">
                <a:solidFill>
                  <a:srgbClr val="3D3C2C"/>
                </a:solidFill>
                <a:latin typeface="Candara"/>
                <a:cs typeface="Candara"/>
                <a:hlinkClick r:id="rId8"/>
              </a:rPr>
              <a:t>hp</a:t>
            </a:r>
            <a:endParaRPr sz="2400">
              <a:latin typeface="Candara"/>
              <a:cs typeface="Candara"/>
            </a:endParaRPr>
          </a:p>
        </p:txBody>
      </p:sp>
      <p:sp>
        <p:nvSpPr>
          <p:cNvPr id="3" name="object 3"/>
          <p:cNvSpPr txBox="1"/>
          <p:nvPr/>
        </p:nvSpPr>
        <p:spPr>
          <a:xfrm>
            <a:off x="3239674" y="1076705"/>
            <a:ext cx="119687" cy="152400"/>
          </a:xfrm>
          <a:prstGeom prst="rect">
            <a:avLst/>
          </a:prstGeom>
        </p:spPr>
        <p:txBody>
          <a:bodyPr wrap="square" lIns="0" tIns="0" rIns="0" bIns="0" rtlCol="0">
            <a:noAutofit/>
          </a:bodyPr>
          <a:lstStyle/>
          <a:p>
            <a:pPr marL="25400">
              <a:lnSpc>
                <a:spcPts val="1000"/>
              </a:lnSpc>
            </a:pPr>
            <a:endParaRPr sz="1000"/>
          </a:p>
        </p:txBody>
      </p:sp>
      <p:sp>
        <p:nvSpPr>
          <p:cNvPr id="2" name="object 2"/>
          <p:cNvSpPr txBox="1"/>
          <p:nvPr/>
        </p:nvSpPr>
        <p:spPr>
          <a:xfrm>
            <a:off x="6306759" y="1076705"/>
            <a:ext cx="121519"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5" name="object 15"/>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6" name="object 16"/>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7" name="object 17"/>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8" name="object 18"/>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9" name="object 19"/>
          <p:cNvSpPr/>
          <p:nvPr/>
        </p:nvSpPr>
        <p:spPr>
          <a:xfrm>
            <a:off x="963510" y="2590800"/>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20" name="object 20"/>
          <p:cNvSpPr/>
          <p:nvPr/>
        </p:nvSpPr>
        <p:spPr>
          <a:xfrm>
            <a:off x="3869436" y="515112"/>
            <a:ext cx="2682240" cy="899160"/>
          </a:xfrm>
          <a:prstGeom prst="rect">
            <a:avLst/>
          </a:prstGeom>
          <a:blipFill>
            <a:blip r:embed="rId4" cstate="print"/>
            <a:stretch>
              <a:fillRect/>
            </a:stretch>
          </a:blipFill>
        </p:spPr>
        <p:txBody>
          <a:bodyPr wrap="square" lIns="0" tIns="0" rIns="0" bIns="0" rtlCol="0">
            <a:noAutofit/>
          </a:bodyPr>
          <a:lstStyle/>
          <a:p>
            <a:endParaRPr/>
          </a:p>
        </p:txBody>
      </p:sp>
      <p:sp>
        <p:nvSpPr>
          <p:cNvPr id="21" name="object 21"/>
          <p:cNvSpPr/>
          <p:nvPr/>
        </p:nvSpPr>
        <p:spPr>
          <a:xfrm>
            <a:off x="4201668" y="1240535"/>
            <a:ext cx="2029967" cy="85344"/>
          </a:xfrm>
          <a:prstGeom prst="rect">
            <a:avLst/>
          </a:prstGeom>
          <a:blipFill>
            <a:blip r:embed="rId5" cstate="print"/>
            <a:stretch>
              <a:fillRect/>
            </a:stretch>
          </a:blipFill>
        </p:spPr>
        <p:txBody>
          <a:bodyPr wrap="square" lIns="0" tIns="0" rIns="0" bIns="0" rtlCol="0">
            <a:noAutofit/>
          </a:bodyPr>
          <a:lstStyle/>
          <a:p>
            <a:endParaRPr/>
          </a:p>
        </p:txBody>
      </p:sp>
      <p:sp>
        <p:nvSpPr>
          <p:cNvPr id="22" name="object 22"/>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p:nvPr/>
        </p:nvSpPr>
        <p:spPr>
          <a:xfrm>
            <a:off x="963510" y="3322319"/>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963510" y="4346448"/>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0"/>
          <p:cNvSpPr/>
          <p:nvPr/>
        </p:nvSpPr>
        <p:spPr>
          <a:xfrm>
            <a:off x="963510" y="5370576"/>
            <a:ext cx="202691" cy="213359"/>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963510" y="6102096"/>
            <a:ext cx="202691" cy="213359"/>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txBox="1"/>
          <p:nvPr/>
        </p:nvSpPr>
        <p:spPr>
          <a:xfrm>
            <a:off x="4202430" y="798205"/>
            <a:ext cx="2061428"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Benefits</a:t>
            </a:r>
            <a:endParaRPr sz="4400">
              <a:latin typeface="Candara"/>
              <a:cs typeface="Candara"/>
            </a:endParaRPr>
          </a:p>
        </p:txBody>
      </p:sp>
      <p:sp>
        <p:nvSpPr>
          <p:cNvPr id="7" name="object 7"/>
          <p:cNvSpPr txBox="1"/>
          <p:nvPr/>
        </p:nvSpPr>
        <p:spPr>
          <a:xfrm>
            <a:off x="1225397" y="2583426"/>
            <a:ext cx="542154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The d</a:t>
            </a:r>
            <a:r>
              <a:rPr sz="3600" b="1" spc="-9" baseline="3413" dirty="0">
                <a:solidFill>
                  <a:srgbClr val="3D3C2C"/>
                </a:solidFill>
                <a:latin typeface="Candara"/>
                <a:cs typeface="Candara"/>
              </a:rPr>
              <a:t>a</a:t>
            </a:r>
            <a:r>
              <a:rPr sz="3600" b="1" spc="0" baseline="3413" dirty="0">
                <a:solidFill>
                  <a:srgbClr val="3D3C2C"/>
                </a:solidFill>
                <a:latin typeface="Candara"/>
                <a:cs typeface="Candara"/>
              </a:rPr>
              <a:t>tabase</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already exis</a:t>
            </a:r>
            <a:r>
              <a:rPr sz="3600" b="1" spc="4" baseline="3413" dirty="0">
                <a:solidFill>
                  <a:srgbClr val="3D3C2C"/>
                </a:solidFill>
                <a:latin typeface="Candara"/>
                <a:cs typeface="Candara"/>
              </a:rPr>
              <a:t>t</a:t>
            </a:r>
            <a:r>
              <a:rPr sz="3600" b="1" spc="0" baseline="3413" dirty="0">
                <a:solidFill>
                  <a:srgbClr val="3D3C2C"/>
                </a:solidFill>
                <a:latin typeface="Candara"/>
                <a:cs typeface="Candara"/>
              </a:rPr>
              <a:t>s</a:t>
            </a:r>
            <a:r>
              <a:rPr sz="3600" b="1" spc="19" baseline="3413" dirty="0">
                <a:solidFill>
                  <a:srgbClr val="3D3C2C"/>
                </a:solidFill>
                <a:latin typeface="Candara"/>
                <a:cs typeface="Candara"/>
              </a:rPr>
              <a:t> </a:t>
            </a:r>
            <a:r>
              <a:rPr sz="3600" b="1" spc="0" baseline="3413" dirty="0">
                <a:solidFill>
                  <a:srgbClr val="3D3C2C"/>
                </a:solidFill>
                <a:latin typeface="Candara"/>
                <a:cs typeface="Candara"/>
              </a:rPr>
              <a:t>and</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is</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public.</a:t>
            </a:r>
            <a:endParaRPr sz="2400">
              <a:latin typeface="Candara"/>
              <a:cs typeface="Candara"/>
            </a:endParaRPr>
          </a:p>
        </p:txBody>
      </p:sp>
      <p:sp>
        <p:nvSpPr>
          <p:cNvPr id="6" name="object 6"/>
          <p:cNvSpPr txBox="1"/>
          <p:nvPr/>
        </p:nvSpPr>
        <p:spPr>
          <a:xfrm>
            <a:off x="1225397" y="3314946"/>
            <a:ext cx="5477967" cy="622891"/>
          </a:xfrm>
          <a:prstGeom prst="rect">
            <a:avLst/>
          </a:prstGeom>
        </p:spPr>
        <p:txBody>
          <a:bodyPr wrap="square" lIns="0" tIns="0" rIns="0" bIns="0" rtlCol="0">
            <a:noAutofit/>
          </a:bodyPr>
          <a:lstStyle/>
          <a:p>
            <a:pPr marL="12700">
              <a:lnSpc>
                <a:spcPts val="2445"/>
              </a:lnSpc>
              <a:spcBef>
                <a:spcPts val="122"/>
              </a:spcBef>
            </a:pPr>
            <a:r>
              <a:rPr sz="3600" b="1" spc="0" baseline="2275" dirty="0">
                <a:solidFill>
                  <a:srgbClr val="3D3C2C"/>
                </a:solidFill>
                <a:latin typeface="Candara"/>
                <a:cs typeface="Candara"/>
              </a:rPr>
              <a:t>The d</a:t>
            </a:r>
            <a:r>
              <a:rPr sz="3600" b="1" spc="-9" baseline="2275" dirty="0">
                <a:solidFill>
                  <a:srgbClr val="3D3C2C"/>
                </a:solidFill>
                <a:latin typeface="Candara"/>
                <a:cs typeface="Candara"/>
              </a:rPr>
              <a:t>a</a:t>
            </a:r>
            <a:r>
              <a:rPr sz="3600" b="1" spc="0" baseline="2275" dirty="0">
                <a:solidFill>
                  <a:srgbClr val="3D3C2C"/>
                </a:solidFill>
                <a:latin typeface="Candara"/>
                <a:cs typeface="Candara"/>
              </a:rPr>
              <a:t>tabase</a:t>
            </a:r>
            <a:r>
              <a:rPr sz="3600" b="1" spc="14" baseline="2275" dirty="0">
                <a:solidFill>
                  <a:srgbClr val="3D3C2C"/>
                </a:solidFill>
                <a:latin typeface="Candara"/>
                <a:cs typeface="Candara"/>
              </a:rPr>
              <a:t> </a:t>
            </a:r>
            <a:r>
              <a:rPr sz="3600" b="1" spc="0" baseline="2275" dirty="0">
                <a:solidFill>
                  <a:srgbClr val="3D3C2C"/>
                </a:solidFill>
                <a:latin typeface="Candara"/>
                <a:cs typeface="Candara"/>
              </a:rPr>
              <a:t>is</a:t>
            </a:r>
            <a:r>
              <a:rPr sz="3600" b="1" spc="9" baseline="2275" dirty="0">
                <a:solidFill>
                  <a:srgbClr val="3D3C2C"/>
                </a:solidFill>
                <a:latin typeface="Candara"/>
                <a:cs typeface="Candara"/>
              </a:rPr>
              <a:t> </a:t>
            </a:r>
            <a:r>
              <a:rPr sz="3600" b="1" spc="0" baseline="2275" dirty="0">
                <a:solidFill>
                  <a:srgbClr val="3D3C2C"/>
                </a:solidFill>
                <a:latin typeface="Candara"/>
                <a:cs typeface="Candara"/>
              </a:rPr>
              <a:t>cons</a:t>
            </a:r>
            <a:r>
              <a:rPr sz="3600" b="1" spc="4" baseline="2275" dirty="0">
                <a:solidFill>
                  <a:srgbClr val="3D3C2C"/>
                </a:solidFill>
                <a:latin typeface="Candara"/>
                <a:cs typeface="Candara"/>
              </a:rPr>
              <a:t>t</a:t>
            </a:r>
            <a:r>
              <a:rPr sz="3600" b="1" spc="0" baseline="2275" dirty="0">
                <a:solidFill>
                  <a:srgbClr val="3D3C2C"/>
                </a:solidFill>
                <a:latin typeface="Candara"/>
                <a:cs typeface="Candara"/>
              </a:rPr>
              <a:t>antly</a:t>
            </a:r>
            <a:r>
              <a:rPr sz="3600" b="1" spc="25" baseline="2275" dirty="0">
                <a:solidFill>
                  <a:srgbClr val="3D3C2C"/>
                </a:solidFill>
                <a:latin typeface="Candara"/>
                <a:cs typeface="Candara"/>
              </a:rPr>
              <a:t> </a:t>
            </a:r>
            <a:r>
              <a:rPr sz="3600" b="1" spc="0" baseline="2275" dirty="0">
                <a:solidFill>
                  <a:srgbClr val="3D3C2C"/>
                </a:solidFill>
                <a:latin typeface="Candara"/>
                <a:cs typeface="Candara"/>
              </a:rPr>
              <a:t>being</a:t>
            </a:r>
            <a:r>
              <a:rPr sz="3600" b="1" spc="14" baseline="2275" dirty="0">
                <a:solidFill>
                  <a:srgbClr val="3D3C2C"/>
                </a:solidFill>
                <a:latin typeface="Candara"/>
                <a:cs typeface="Candara"/>
              </a:rPr>
              <a:t> </a:t>
            </a:r>
            <a:r>
              <a:rPr sz="3600" b="1" spc="0" baseline="2275" dirty="0">
                <a:solidFill>
                  <a:srgbClr val="3D3C2C"/>
                </a:solidFill>
                <a:latin typeface="Candara"/>
                <a:cs typeface="Candara"/>
              </a:rPr>
              <a:t>updated</a:t>
            </a:r>
            <a:endParaRPr sz="2400">
              <a:latin typeface="Candara"/>
              <a:cs typeface="Candara"/>
            </a:endParaRPr>
          </a:p>
          <a:p>
            <a:pPr marL="12700" marR="55810">
              <a:lnSpc>
                <a:spcPts val="2345"/>
              </a:lnSpc>
            </a:pPr>
            <a:r>
              <a:rPr sz="3600" b="1" spc="0" baseline="4551" dirty="0">
                <a:solidFill>
                  <a:srgbClr val="3D3C2C"/>
                </a:solidFill>
                <a:latin typeface="Candara"/>
                <a:cs typeface="Candara"/>
              </a:rPr>
              <a:t>m</a:t>
            </a:r>
            <a:r>
              <a:rPr sz="3600" b="1" spc="-9" baseline="4551" dirty="0">
                <a:solidFill>
                  <a:srgbClr val="3D3C2C"/>
                </a:solidFill>
                <a:latin typeface="Candara"/>
                <a:cs typeface="Candara"/>
              </a:rPr>
              <a:t>a</a:t>
            </a:r>
            <a:r>
              <a:rPr sz="3600" b="1" spc="0" baseline="4551" dirty="0">
                <a:solidFill>
                  <a:srgbClr val="3D3C2C"/>
                </a:solidFill>
                <a:latin typeface="Candara"/>
                <a:cs typeface="Candara"/>
              </a:rPr>
              <a:t>intained.</a:t>
            </a:r>
            <a:endParaRPr sz="2400">
              <a:latin typeface="Candara"/>
              <a:cs typeface="Candara"/>
            </a:endParaRPr>
          </a:p>
        </p:txBody>
      </p:sp>
      <p:sp>
        <p:nvSpPr>
          <p:cNvPr id="5" name="object 5"/>
          <p:cNvSpPr txBox="1"/>
          <p:nvPr/>
        </p:nvSpPr>
        <p:spPr>
          <a:xfrm>
            <a:off x="6689852" y="3314946"/>
            <a:ext cx="556150"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and</a:t>
            </a:r>
            <a:endParaRPr sz="2400">
              <a:latin typeface="Candara"/>
              <a:cs typeface="Candara"/>
            </a:endParaRPr>
          </a:p>
        </p:txBody>
      </p:sp>
      <p:sp>
        <p:nvSpPr>
          <p:cNvPr id="4" name="object 4"/>
          <p:cNvSpPr txBox="1"/>
          <p:nvPr/>
        </p:nvSpPr>
        <p:spPr>
          <a:xfrm>
            <a:off x="1225397" y="4339328"/>
            <a:ext cx="6067787" cy="622808"/>
          </a:xfrm>
          <a:prstGeom prst="rect">
            <a:avLst/>
          </a:prstGeom>
        </p:spPr>
        <p:txBody>
          <a:bodyPr wrap="square" lIns="0" tIns="0" rIns="0" bIns="0" rtlCol="0">
            <a:noAutofit/>
          </a:bodyPr>
          <a:lstStyle/>
          <a:p>
            <a:pPr marL="12700">
              <a:lnSpc>
                <a:spcPts val="2445"/>
              </a:lnSpc>
              <a:spcBef>
                <a:spcPts val="122"/>
              </a:spcBef>
            </a:pPr>
            <a:r>
              <a:rPr sz="3600" b="1" spc="0" baseline="2275" dirty="0">
                <a:solidFill>
                  <a:srgbClr val="3D3C2C"/>
                </a:solidFill>
                <a:latin typeface="Candara"/>
                <a:cs typeface="Candara"/>
              </a:rPr>
              <a:t>Adding</a:t>
            </a:r>
            <a:r>
              <a:rPr sz="3600" b="1" spc="4" baseline="2275" dirty="0">
                <a:solidFill>
                  <a:srgbClr val="3D3C2C"/>
                </a:solidFill>
                <a:latin typeface="Candara"/>
                <a:cs typeface="Candara"/>
              </a:rPr>
              <a:t> </a:t>
            </a:r>
            <a:r>
              <a:rPr sz="3600" b="1" spc="0" baseline="2275" dirty="0">
                <a:solidFill>
                  <a:srgbClr val="3D3C2C"/>
                </a:solidFill>
                <a:latin typeface="Candara"/>
                <a:cs typeface="Candara"/>
              </a:rPr>
              <a:t>“concrete</a:t>
            </a:r>
            <a:r>
              <a:rPr sz="3600" b="1" spc="19" baseline="2275" dirty="0">
                <a:solidFill>
                  <a:srgbClr val="3D3C2C"/>
                </a:solidFill>
                <a:latin typeface="Candara"/>
                <a:cs typeface="Candara"/>
              </a:rPr>
              <a:t> </a:t>
            </a:r>
            <a:r>
              <a:rPr sz="3600" b="1" spc="0" baseline="2275" dirty="0">
                <a:solidFill>
                  <a:srgbClr val="3D3C2C"/>
                </a:solidFill>
                <a:latin typeface="Candara"/>
                <a:cs typeface="Candara"/>
              </a:rPr>
              <a:t>object</a:t>
            </a:r>
            <a:r>
              <a:rPr sz="3600" b="1" spc="4" baseline="2275" dirty="0">
                <a:solidFill>
                  <a:srgbClr val="3D3C2C"/>
                </a:solidFill>
                <a:latin typeface="Candara"/>
                <a:cs typeface="Candara"/>
              </a:rPr>
              <a:t>s</a:t>
            </a:r>
            <a:r>
              <a:rPr sz="3600" b="1" spc="0" baseline="2275" dirty="0">
                <a:solidFill>
                  <a:srgbClr val="3D3C2C"/>
                </a:solidFill>
                <a:latin typeface="Candara"/>
                <a:cs typeface="Candara"/>
              </a:rPr>
              <a:t>”</a:t>
            </a:r>
            <a:r>
              <a:rPr sz="3600" b="1" spc="19" baseline="2275" dirty="0">
                <a:solidFill>
                  <a:srgbClr val="3D3C2C"/>
                </a:solidFill>
                <a:latin typeface="Candara"/>
                <a:cs typeface="Candara"/>
              </a:rPr>
              <a:t> </a:t>
            </a:r>
            <a:r>
              <a:rPr sz="3600" b="1" spc="0" baseline="2275" dirty="0">
                <a:solidFill>
                  <a:srgbClr val="3D3C2C"/>
                </a:solidFill>
                <a:latin typeface="Candara"/>
                <a:cs typeface="Candara"/>
              </a:rPr>
              <a:t>to t</a:t>
            </a:r>
            <a:r>
              <a:rPr sz="3600" b="1" spc="4" baseline="2275" dirty="0">
                <a:solidFill>
                  <a:srgbClr val="3D3C2C"/>
                </a:solidFill>
                <a:latin typeface="Candara"/>
                <a:cs typeface="Candara"/>
              </a:rPr>
              <a:t>h</a:t>
            </a:r>
            <a:r>
              <a:rPr sz="3600" b="1" spc="0" baseline="2275" dirty="0">
                <a:solidFill>
                  <a:srgbClr val="3D3C2C"/>
                </a:solidFill>
                <a:latin typeface="Candara"/>
                <a:cs typeface="Candara"/>
              </a:rPr>
              <a:t>e dic</a:t>
            </a:r>
            <a:r>
              <a:rPr sz="3600" b="1" spc="4" baseline="2275" dirty="0">
                <a:solidFill>
                  <a:srgbClr val="3D3C2C"/>
                </a:solidFill>
                <a:latin typeface="Candara"/>
                <a:cs typeface="Candara"/>
              </a:rPr>
              <a:t>t</a:t>
            </a:r>
            <a:r>
              <a:rPr sz="3600" b="1" spc="0" baseline="2275" dirty="0">
                <a:solidFill>
                  <a:srgbClr val="3D3C2C"/>
                </a:solidFill>
                <a:latin typeface="Candara"/>
                <a:cs typeface="Candara"/>
              </a:rPr>
              <a:t>ionary</a:t>
            </a:r>
            <a:r>
              <a:rPr sz="3600" b="1" spc="25" baseline="2275" dirty="0">
                <a:solidFill>
                  <a:srgbClr val="3D3C2C"/>
                </a:solidFill>
                <a:latin typeface="Candara"/>
                <a:cs typeface="Candara"/>
              </a:rPr>
              <a:t> </a:t>
            </a:r>
            <a:r>
              <a:rPr sz="3600" b="1" spc="0" baseline="2275" dirty="0">
                <a:solidFill>
                  <a:srgbClr val="3D3C2C"/>
                </a:solidFill>
                <a:latin typeface="Candara"/>
                <a:cs typeface="Candara"/>
              </a:rPr>
              <a:t>is</a:t>
            </a:r>
            <a:endParaRPr sz="2400">
              <a:latin typeface="Candara"/>
              <a:cs typeface="Candara"/>
            </a:endParaRPr>
          </a:p>
          <a:p>
            <a:pPr marL="12700" marR="55810">
              <a:lnSpc>
                <a:spcPts val="2345"/>
              </a:lnSpc>
            </a:pPr>
            <a:r>
              <a:rPr sz="3600" b="1" spc="0" baseline="4551" dirty="0">
                <a:solidFill>
                  <a:srgbClr val="3D3C2C"/>
                </a:solidFill>
                <a:latin typeface="Candara"/>
                <a:cs typeface="Candara"/>
              </a:rPr>
              <a:t>vir</a:t>
            </a:r>
            <a:r>
              <a:rPr sz="3600" b="1" spc="4" baseline="4551" dirty="0">
                <a:solidFill>
                  <a:srgbClr val="3D3C2C"/>
                </a:solidFill>
                <a:latin typeface="Candara"/>
                <a:cs typeface="Candara"/>
              </a:rPr>
              <a:t>t</a:t>
            </a:r>
            <a:r>
              <a:rPr sz="3600" b="1" spc="0" baseline="4551" dirty="0">
                <a:solidFill>
                  <a:srgbClr val="3D3C2C"/>
                </a:solidFill>
                <a:latin typeface="Candara"/>
                <a:cs typeface="Candara"/>
              </a:rPr>
              <a:t>ually ins</a:t>
            </a:r>
            <a:r>
              <a:rPr sz="3600" b="1" spc="9" baseline="4551" dirty="0">
                <a:solidFill>
                  <a:srgbClr val="3D3C2C"/>
                </a:solidFill>
                <a:latin typeface="Candara"/>
                <a:cs typeface="Candara"/>
              </a:rPr>
              <a:t>t</a:t>
            </a:r>
            <a:r>
              <a:rPr sz="3600" b="1" spc="0" baseline="4551" dirty="0">
                <a:solidFill>
                  <a:srgbClr val="3D3C2C"/>
                </a:solidFill>
                <a:latin typeface="Candara"/>
                <a:cs typeface="Candara"/>
              </a:rPr>
              <a:t>antaneous.</a:t>
            </a:r>
            <a:endParaRPr sz="2400">
              <a:latin typeface="Candara"/>
              <a:cs typeface="Candara"/>
            </a:endParaRPr>
          </a:p>
        </p:txBody>
      </p:sp>
      <p:sp>
        <p:nvSpPr>
          <p:cNvPr id="3" name="object 3"/>
          <p:cNvSpPr txBox="1"/>
          <p:nvPr/>
        </p:nvSpPr>
        <p:spPr>
          <a:xfrm>
            <a:off x="1225397" y="5363565"/>
            <a:ext cx="4568095" cy="330504"/>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Distor</a:t>
            </a:r>
            <a:r>
              <a:rPr sz="3600" b="1" spc="4" baseline="3413" dirty="0">
                <a:solidFill>
                  <a:srgbClr val="3D3C2C"/>
                </a:solidFill>
                <a:latin typeface="Candara"/>
                <a:cs typeface="Candara"/>
              </a:rPr>
              <a:t>t</a:t>
            </a:r>
            <a:r>
              <a:rPr sz="3600" b="1" spc="0" baseline="3413" dirty="0">
                <a:solidFill>
                  <a:srgbClr val="3D3C2C"/>
                </a:solidFill>
                <a:latin typeface="Candara"/>
                <a:cs typeface="Candara"/>
              </a:rPr>
              <a:t>ion pr</a:t>
            </a:r>
            <a:r>
              <a:rPr sz="3600" b="1" spc="-9" baseline="3413" dirty="0">
                <a:solidFill>
                  <a:srgbClr val="3D3C2C"/>
                </a:solidFill>
                <a:latin typeface="Candara"/>
                <a:cs typeface="Candara"/>
              </a:rPr>
              <a:t>e</a:t>
            </a:r>
            <a:r>
              <a:rPr sz="3600" b="1" spc="0" baseline="3413" dirty="0">
                <a:solidFill>
                  <a:srgbClr val="3D3C2C"/>
                </a:solidFill>
                <a:latin typeface="Candara"/>
                <a:cs typeface="Candara"/>
              </a:rPr>
              <a:t>vents caching</a:t>
            </a:r>
            <a:r>
              <a:rPr sz="3600" b="1" spc="25" baseline="3413" dirty="0">
                <a:solidFill>
                  <a:srgbClr val="3D3C2C"/>
                </a:solidFill>
                <a:latin typeface="Candara"/>
                <a:cs typeface="Candara"/>
              </a:rPr>
              <a:t> </a:t>
            </a:r>
            <a:r>
              <a:rPr sz="3600" b="1" spc="0" baseline="3413" dirty="0">
                <a:solidFill>
                  <a:srgbClr val="3D3C2C"/>
                </a:solidFill>
                <a:latin typeface="Candara"/>
                <a:cs typeface="Candara"/>
              </a:rPr>
              <a:t>hacks.</a:t>
            </a:r>
            <a:endParaRPr sz="2400">
              <a:latin typeface="Candara"/>
              <a:cs typeface="Candara"/>
            </a:endParaRPr>
          </a:p>
        </p:txBody>
      </p:sp>
      <p:sp>
        <p:nvSpPr>
          <p:cNvPr id="2" name="object 2"/>
          <p:cNvSpPr txBox="1"/>
          <p:nvPr/>
        </p:nvSpPr>
        <p:spPr>
          <a:xfrm>
            <a:off x="1225397" y="6095306"/>
            <a:ext cx="5299344" cy="330200"/>
          </a:xfrm>
          <a:prstGeom prst="rect">
            <a:avLst/>
          </a:prstGeom>
        </p:spPr>
        <p:txBody>
          <a:bodyPr wrap="square" lIns="0" tIns="0" rIns="0" bIns="0" rtlCol="0">
            <a:noAutofit/>
          </a:bodyPr>
          <a:lstStyle/>
          <a:p>
            <a:pPr marL="12700">
              <a:lnSpc>
                <a:spcPts val="2485"/>
              </a:lnSpc>
              <a:spcBef>
                <a:spcPts val="124"/>
              </a:spcBef>
            </a:pPr>
            <a:r>
              <a:rPr sz="3600" b="1" spc="0" baseline="3413" dirty="0">
                <a:solidFill>
                  <a:srgbClr val="3D3C2C"/>
                </a:solidFill>
                <a:latin typeface="Candara"/>
                <a:cs typeface="Candara"/>
              </a:rPr>
              <a:t>Q</a:t>
            </a:r>
            <a:r>
              <a:rPr sz="3600" b="1" spc="-4" baseline="3413" dirty="0">
                <a:solidFill>
                  <a:srgbClr val="3D3C2C"/>
                </a:solidFill>
                <a:latin typeface="Candara"/>
                <a:cs typeface="Candara"/>
              </a:rPr>
              <a:t>u</a:t>
            </a:r>
            <a:r>
              <a:rPr sz="3600" b="1" spc="0" baseline="3413" dirty="0">
                <a:solidFill>
                  <a:srgbClr val="3D3C2C"/>
                </a:solidFill>
                <a:latin typeface="Candara"/>
                <a:cs typeface="Candara"/>
              </a:rPr>
              <a:t>ick</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expiration</a:t>
            </a:r>
            <a:r>
              <a:rPr sz="3600" b="1" spc="14" baseline="3413" dirty="0">
                <a:solidFill>
                  <a:srgbClr val="3D3C2C"/>
                </a:solidFill>
                <a:latin typeface="Candara"/>
                <a:cs typeface="Candara"/>
              </a:rPr>
              <a:t> </a:t>
            </a:r>
            <a:r>
              <a:rPr sz="3600" b="1" spc="0" baseline="3413" dirty="0">
                <a:solidFill>
                  <a:srgbClr val="3D3C2C"/>
                </a:solidFill>
                <a:latin typeface="Candara"/>
                <a:cs typeface="Candara"/>
              </a:rPr>
              <a:t>l</a:t>
            </a:r>
            <a:r>
              <a:rPr sz="3600" b="1" spc="4" baseline="3413" dirty="0">
                <a:solidFill>
                  <a:srgbClr val="3D3C2C"/>
                </a:solidFill>
                <a:latin typeface="Candara"/>
                <a:cs typeface="Candara"/>
              </a:rPr>
              <a:t>i</a:t>
            </a:r>
            <a:r>
              <a:rPr sz="3600" b="1" spc="0" baseline="3413" dirty="0">
                <a:solidFill>
                  <a:srgbClr val="3D3C2C"/>
                </a:solidFill>
                <a:latin typeface="Candara"/>
                <a:cs typeface="Candara"/>
              </a:rPr>
              <a:t>mits</a:t>
            </a:r>
            <a:r>
              <a:rPr sz="3600" b="1" spc="9" baseline="3413" dirty="0">
                <a:solidFill>
                  <a:srgbClr val="3D3C2C"/>
                </a:solidFill>
                <a:latin typeface="Candara"/>
                <a:cs typeface="Candara"/>
              </a:rPr>
              <a:t> </a:t>
            </a:r>
            <a:r>
              <a:rPr sz="3600" b="1" spc="0" baseline="3413" dirty="0">
                <a:solidFill>
                  <a:srgbClr val="3D3C2C"/>
                </a:solidFill>
                <a:latin typeface="Candara"/>
                <a:cs typeface="Candara"/>
              </a:rPr>
              <a:t>streaming</a:t>
            </a:r>
            <a:r>
              <a:rPr sz="3600" b="1" spc="25" baseline="3413" dirty="0">
                <a:solidFill>
                  <a:srgbClr val="3D3C2C"/>
                </a:solidFill>
                <a:latin typeface="Candara"/>
                <a:cs typeface="Candara"/>
              </a:rPr>
              <a:t> </a:t>
            </a:r>
            <a:r>
              <a:rPr sz="3600" b="1" spc="0" baseline="3413" dirty="0">
                <a:solidFill>
                  <a:srgbClr val="3D3C2C"/>
                </a:solidFill>
                <a:latin typeface="Candara"/>
                <a:cs typeface="Candara"/>
              </a:rPr>
              <a:t>hacks.</a:t>
            </a:r>
            <a:endParaRPr sz="2400">
              <a:latin typeface="Candara"/>
              <a:cs typeface="Candar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2" name="object 12"/>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3" name="object 13"/>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4" name="object 14"/>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5" name="object 15"/>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6" name="object 16"/>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7" name="object 17"/>
          <p:cNvSpPr/>
          <p:nvPr/>
        </p:nvSpPr>
        <p:spPr>
          <a:xfrm>
            <a:off x="963510" y="2993136"/>
            <a:ext cx="228600" cy="231648"/>
          </a:xfrm>
          <a:prstGeom prst="rect">
            <a:avLst/>
          </a:prstGeom>
          <a:blipFill>
            <a:blip r:embed="rId3" cstate="print"/>
            <a:stretch>
              <a:fillRect/>
            </a:stretch>
          </a:blipFill>
        </p:spPr>
        <p:txBody>
          <a:bodyPr wrap="square" lIns="0" tIns="0" rIns="0" bIns="0" rtlCol="0">
            <a:noAutofit/>
          </a:bodyPr>
          <a:lstStyle/>
          <a:p>
            <a:endParaRPr/>
          </a:p>
        </p:txBody>
      </p:sp>
      <p:sp>
        <p:nvSpPr>
          <p:cNvPr id="18" name="object 18"/>
          <p:cNvSpPr/>
          <p:nvPr/>
        </p:nvSpPr>
        <p:spPr>
          <a:xfrm>
            <a:off x="3541776" y="515112"/>
            <a:ext cx="3337560" cy="899160"/>
          </a:xfrm>
          <a:prstGeom prst="rect">
            <a:avLst/>
          </a:prstGeom>
          <a:blipFill>
            <a:blip r:embed="rId4" cstate="print"/>
            <a:stretch>
              <a:fillRect/>
            </a:stretch>
          </a:blipFill>
        </p:spPr>
        <p:txBody>
          <a:bodyPr wrap="square" lIns="0" tIns="0" rIns="0" bIns="0" rtlCol="0">
            <a:noAutofit/>
          </a:bodyPr>
          <a:lstStyle/>
          <a:p>
            <a:endParaRPr/>
          </a:p>
        </p:txBody>
      </p:sp>
      <p:sp>
        <p:nvSpPr>
          <p:cNvPr id="19" name="object 19"/>
          <p:cNvSpPr/>
          <p:nvPr/>
        </p:nvSpPr>
        <p:spPr>
          <a:xfrm>
            <a:off x="3874008" y="1240535"/>
            <a:ext cx="2685288" cy="85344"/>
          </a:xfrm>
          <a:prstGeom prst="rect">
            <a:avLst/>
          </a:prstGeom>
          <a:blipFill>
            <a:blip r:embed="rId5" cstate="print"/>
            <a:stretch>
              <a:fillRect/>
            </a:stretch>
          </a:blipFill>
        </p:spPr>
        <p:txBody>
          <a:bodyPr wrap="square" lIns="0" tIns="0" rIns="0" bIns="0" rtlCol="0">
            <a:noAutofit/>
          </a:bodyPr>
          <a:lstStyle/>
          <a:p>
            <a:endParaRPr/>
          </a:p>
        </p:txBody>
      </p:sp>
      <p:sp>
        <p:nvSpPr>
          <p:cNvPr id="20" name="object 20"/>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10" name="object 10"/>
          <p:cNvSpPr/>
          <p:nvPr/>
        </p:nvSpPr>
        <p:spPr>
          <a:xfrm>
            <a:off x="963510" y="4340352"/>
            <a:ext cx="228600" cy="231648"/>
          </a:xfrm>
          <a:prstGeom prst="rect">
            <a:avLst/>
          </a:prstGeom>
          <a:blipFill>
            <a:blip r:embed="rId3" cstate="print"/>
            <a:stretch>
              <a:fillRect/>
            </a:stretch>
          </a:blipFill>
        </p:spPr>
        <p:txBody>
          <a:bodyPr wrap="square" lIns="0" tIns="0" rIns="0" bIns="0" rtlCol="0">
            <a:noAutofit/>
          </a:bodyPr>
          <a:lstStyle/>
          <a:p>
            <a:endParaRPr/>
          </a:p>
        </p:txBody>
      </p:sp>
      <p:sp>
        <p:nvSpPr>
          <p:cNvPr id="9" name="object 9"/>
          <p:cNvSpPr/>
          <p:nvPr/>
        </p:nvSpPr>
        <p:spPr>
          <a:xfrm>
            <a:off x="963510" y="5291328"/>
            <a:ext cx="228600" cy="231647"/>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p:cNvSpPr txBox="1"/>
          <p:nvPr/>
        </p:nvSpPr>
        <p:spPr>
          <a:xfrm>
            <a:off x="3874770" y="798205"/>
            <a:ext cx="2715799"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Draw</a:t>
            </a:r>
            <a:r>
              <a:rPr sz="6600" u="sng" spc="-4" baseline="3723" dirty="0">
                <a:solidFill>
                  <a:srgbClr val="BE4D00"/>
                </a:solidFill>
                <a:latin typeface="Candara"/>
                <a:cs typeface="Candara"/>
              </a:rPr>
              <a:t>b</a:t>
            </a:r>
            <a:r>
              <a:rPr sz="6600" u="sng" spc="0" baseline="3723" dirty="0">
                <a:solidFill>
                  <a:srgbClr val="BE4D00"/>
                </a:solidFill>
                <a:latin typeface="Candara"/>
                <a:cs typeface="Candara"/>
              </a:rPr>
              <a:t>acks</a:t>
            </a:r>
            <a:endParaRPr sz="4400">
              <a:latin typeface="Candara"/>
              <a:cs typeface="Candara"/>
            </a:endParaRPr>
          </a:p>
        </p:txBody>
      </p:sp>
      <p:sp>
        <p:nvSpPr>
          <p:cNvPr id="7" name="object 7"/>
          <p:cNvSpPr txBox="1"/>
          <p:nvPr/>
        </p:nvSpPr>
        <p:spPr>
          <a:xfrm>
            <a:off x="1225397" y="2986800"/>
            <a:ext cx="5810463" cy="752347"/>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Not</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a</a:t>
            </a:r>
            <a:r>
              <a:rPr sz="3900" b="1" spc="4" baseline="3150" dirty="0">
                <a:solidFill>
                  <a:srgbClr val="3D3C2C"/>
                </a:solidFill>
                <a:latin typeface="Candara"/>
                <a:cs typeface="Candara"/>
              </a:rPr>
              <a:t>c</a:t>
            </a:r>
            <a:r>
              <a:rPr sz="3900" b="1" spc="0" baseline="3150" dirty="0">
                <a:solidFill>
                  <a:srgbClr val="3D3C2C"/>
                </a:solidFill>
                <a:latin typeface="Candara"/>
                <a:cs typeface="Candara"/>
              </a:rPr>
              <a:t>cessible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to</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pe</a:t>
            </a:r>
            <a:r>
              <a:rPr sz="3900" b="1" spc="-9" baseline="3150" dirty="0">
                <a:solidFill>
                  <a:srgbClr val="3D3C2C"/>
                </a:solidFill>
                <a:latin typeface="Candara"/>
                <a:cs typeface="Candara"/>
              </a:rPr>
              <a:t>o</a:t>
            </a:r>
            <a:r>
              <a:rPr sz="3900" b="1" spc="0" baseline="3150" dirty="0">
                <a:solidFill>
                  <a:srgbClr val="3D3C2C"/>
                </a:solidFill>
                <a:latin typeface="Candara"/>
                <a:cs typeface="Candara"/>
              </a:rPr>
              <a:t>ple with</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disabilities</a:t>
            </a:r>
            <a:endParaRPr sz="2600">
              <a:latin typeface="Candara"/>
              <a:cs typeface="Candara"/>
            </a:endParaRPr>
          </a:p>
          <a:p>
            <a:pPr marL="12700" marR="49606">
              <a:lnSpc>
                <a:spcPts val="3120"/>
              </a:lnSpc>
              <a:spcBef>
                <a:spcPts val="21"/>
              </a:spcBef>
            </a:pPr>
            <a:r>
              <a:rPr sz="3900" b="1" spc="0" baseline="1050" dirty="0">
                <a:solidFill>
                  <a:srgbClr val="3D3C2C"/>
                </a:solidFill>
                <a:latin typeface="Candara"/>
                <a:cs typeface="Candara"/>
              </a:rPr>
              <a:t>is</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the</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c</a:t>
            </a:r>
            <a:r>
              <a:rPr sz="3900" b="1" spc="4" baseline="1050" dirty="0">
                <a:solidFill>
                  <a:srgbClr val="3D3C2C"/>
                </a:solidFill>
                <a:latin typeface="Candara"/>
                <a:cs typeface="Candara"/>
              </a:rPr>
              <a:t>a</a:t>
            </a:r>
            <a:r>
              <a:rPr sz="3900" b="1" spc="0" baseline="1050" dirty="0">
                <a:solidFill>
                  <a:srgbClr val="3D3C2C"/>
                </a:solidFill>
                <a:latin typeface="Candara"/>
                <a:cs typeface="Candara"/>
              </a:rPr>
              <a:t>se</a:t>
            </a:r>
            <a:r>
              <a:rPr sz="3900" b="1" spc="-9" baseline="1050" dirty="0">
                <a:solidFill>
                  <a:srgbClr val="3D3C2C"/>
                </a:solidFill>
                <a:latin typeface="Candara"/>
                <a:cs typeface="Candara"/>
              </a:rPr>
              <a:t> </a:t>
            </a:r>
            <a:r>
              <a:rPr sz="3900" b="1" spc="0" baseline="1050" dirty="0">
                <a:solidFill>
                  <a:srgbClr val="3D3C2C"/>
                </a:solidFill>
                <a:latin typeface="Candara"/>
                <a:cs typeface="Candara"/>
              </a:rPr>
              <a:t>of most</a:t>
            </a:r>
            <a:r>
              <a:rPr sz="3900" b="1" spc="-24" baseline="1050" dirty="0">
                <a:solidFill>
                  <a:srgbClr val="3D3C2C"/>
                </a:solidFill>
                <a:latin typeface="Candara"/>
                <a:cs typeface="Candara"/>
              </a:rPr>
              <a:t> </a:t>
            </a:r>
            <a:r>
              <a:rPr sz="3900" b="1" spc="0" baseline="1050" dirty="0">
                <a:solidFill>
                  <a:srgbClr val="3D3C2C"/>
                </a:solidFill>
                <a:latin typeface="Candara"/>
                <a:cs typeface="Candara"/>
              </a:rPr>
              <a:t>CA</a:t>
            </a:r>
            <a:r>
              <a:rPr sz="3900" b="1" spc="9" baseline="1050" dirty="0">
                <a:solidFill>
                  <a:srgbClr val="3D3C2C"/>
                </a:solidFill>
                <a:latin typeface="Candara"/>
                <a:cs typeface="Candara"/>
              </a:rPr>
              <a:t>P</a:t>
            </a:r>
            <a:r>
              <a:rPr sz="3900" b="1" spc="0" baseline="1050" dirty="0">
                <a:solidFill>
                  <a:srgbClr val="3D3C2C"/>
                </a:solidFill>
                <a:latin typeface="Candara"/>
                <a:cs typeface="Candara"/>
              </a:rPr>
              <a:t>TCH</a:t>
            </a:r>
            <a:r>
              <a:rPr sz="3900" b="1" spc="4" baseline="1050" dirty="0">
                <a:solidFill>
                  <a:srgbClr val="3D3C2C"/>
                </a:solidFill>
                <a:latin typeface="Candara"/>
                <a:cs typeface="Candara"/>
              </a:rPr>
              <a:t>A</a:t>
            </a:r>
            <a:r>
              <a:rPr sz="3900" b="1" spc="0" baseline="1050" dirty="0">
                <a:solidFill>
                  <a:srgbClr val="3D3C2C"/>
                </a:solidFill>
                <a:latin typeface="Candara"/>
                <a:cs typeface="Candara"/>
              </a:rPr>
              <a:t>s).</a:t>
            </a:r>
            <a:endParaRPr sz="2600">
              <a:latin typeface="Candara"/>
              <a:cs typeface="Candara"/>
            </a:endParaRPr>
          </a:p>
        </p:txBody>
      </p:sp>
      <p:sp>
        <p:nvSpPr>
          <p:cNvPr id="6" name="object 6"/>
          <p:cNvSpPr txBox="1"/>
          <p:nvPr/>
        </p:nvSpPr>
        <p:spPr>
          <a:xfrm>
            <a:off x="7028992" y="2986800"/>
            <a:ext cx="1045492" cy="356108"/>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(which</a:t>
            </a:r>
            <a:endParaRPr sz="2600">
              <a:latin typeface="Candara"/>
              <a:cs typeface="Candara"/>
            </a:endParaRPr>
          </a:p>
        </p:txBody>
      </p:sp>
      <p:sp>
        <p:nvSpPr>
          <p:cNvPr id="5" name="object 5"/>
          <p:cNvSpPr txBox="1"/>
          <p:nvPr/>
        </p:nvSpPr>
        <p:spPr>
          <a:xfrm>
            <a:off x="1225397" y="4334270"/>
            <a:ext cx="4791232" cy="356107"/>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Relies </a:t>
            </a:r>
            <a:r>
              <a:rPr sz="3900" b="1" spc="-9" baseline="3150" dirty="0">
                <a:solidFill>
                  <a:srgbClr val="3D3C2C"/>
                </a:solidFill>
                <a:latin typeface="Candara"/>
                <a:cs typeface="Candara"/>
              </a:rPr>
              <a:t>o</a:t>
            </a:r>
            <a:r>
              <a:rPr sz="3900" b="1" spc="0" baseline="3150" dirty="0">
                <a:solidFill>
                  <a:srgbClr val="3D3C2C"/>
                </a:solidFill>
                <a:latin typeface="Candara"/>
                <a:cs typeface="Candara"/>
              </a:rPr>
              <a:t>n</a:t>
            </a:r>
            <a:r>
              <a:rPr sz="3900" b="1" spc="-14" baseline="3150" dirty="0">
                <a:solidFill>
                  <a:srgbClr val="3D3C2C"/>
                </a:solidFill>
                <a:latin typeface="Candara"/>
                <a:cs typeface="Candara"/>
              </a:rPr>
              <a:t> </a:t>
            </a:r>
            <a:r>
              <a:rPr sz="3900" b="1" spc="0" baseline="3150" dirty="0">
                <a:solidFill>
                  <a:srgbClr val="3D3C2C"/>
                </a:solidFill>
                <a:latin typeface="Candara"/>
                <a:cs typeface="Candara"/>
              </a:rPr>
              <a:t>Google’s</a:t>
            </a:r>
            <a:r>
              <a:rPr sz="3900" b="1" spc="-4" baseline="3150" dirty="0">
                <a:solidFill>
                  <a:srgbClr val="3D3C2C"/>
                </a:solidFill>
                <a:latin typeface="Candara"/>
                <a:cs typeface="Candara"/>
              </a:rPr>
              <a:t> </a:t>
            </a:r>
            <a:r>
              <a:rPr sz="3900" b="1" spc="0" baseline="3150" dirty="0">
                <a:solidFill>
                  <a:srgbClr val="3D3C2C"/>
                </a:solidFill>
                <a:latin typeface="Candara"/>
                <a:cs typeface="Candara"/>
              </a:rPr>
              <a:t>infr</a:t>
            </a:r>
            <a:r>
              <a:rPr sz="3900" b="1" spc="9" baseline="3150" dirty="0">
                <a:solidFill>
                  <a:srgbClr val="3D3C2C"/>
                </a:solidFill>
                <a:latin typeface="Candara"/>
                <a:cs typeface="Candara"/>
              </a:rPr>
              <a:t>a</a:t>
            </a:r>
            <a:r>
              <a:rPr sz="3900" b="1" spc="0" baseline="3150" dirty="0">
                <a:solidFill>
                  <a:srgbClr val="3D3C2C"/>
                </a:solidFill>
                <a:latin typeface="Candara"/>
                <a:cs typeface="Candara"/>
              </a:rPr>
              <a:t>struc</a:t>
            </a:r>
            <a:r>
              <a:rPr sz="3900" b="1" spc="-9" baseline="3150" dirty="0">
                <a:solidFill>
                  <a:srgbClr val="3D3C2C"/>
                </a:solidFill>
                <a:latin typeface="Candara"/>
                <a:cs typeface="Candara"/>
              </a:rPr>
              <a:t>t</a:t>
            </a:r>
            <a:r>
              <a:rPr sz="3900" b="1" spc="0" baseline="3150" dirty="0">
                <a:solidFill>
                  <a:srgbClr val="3D3C2C"/>
                </a:solidFill>
                <a:latin typeface="Candara"/>
                <a:cs typeface="Candara"/>
              </a:rPr>
              <a:t>u</a:t>
            </a:r>
            <a:r>
              <a:rPr sz="3900" b="1" spc="-9" baseline="3150" dirty="0">
                <a:solidFill>
                  <a:srgbClr val="3D3C2C"/>
                </a:solidFill>
                <a:latin typeface="Candara"/>
                <a:cs typeface="Candara"/>
              </a:rPr>
              <a:t>r</a:t>
            </a:r>
            <a:r>
              <a:rPr sz="3900" b="1" spc="0" baseline="3150" dirty="0">
                <a:solidFill>
                  <a:srgbClr val="3D3C2C"/>
                </a:solidFill>
                <a:latin typeface="Candara"/>
                <a:cs typeface="Candara"/>
              </a:rPr>
              <a:t>e.</a:t>
            </a:r>
            <a:endParaRPr sz="2600">
              <a:latin typeface="Candara"/>
              <a:cs typeface="Candara"/>
            </a:endParaRPr>
          </a:p>
        </p:txBody>
      </p:sp>
      <p:sp>
        <p:nvSpPr>
          <p:cNvPr id="4" name="object 4"/>
          <p:cNvSpPr txBox="1"/>
          <p:nvPr/>
        </p:nvSpPr>
        <p:spPr>
          <a:xfrm>
            <a:off x="1225397" y="5285407"/>
            <a:ext cx="5559106" cy="356412"/>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Unlike</a:t>
            </a:r>
            <a:r>
              <a:rPr sz="3900" b="1" spc="-14" baseline="3150" dirty="0">
                <a:solidFill>
                  <a:srgbClr val="3D3C2C"/>
                </a:solidFill>
                <a:latin typeface="Candara"/>
                <a:cs typeface="Candara"/>
              </a:rPr>
              <a:t> </a:t>
            </a:r>
            <a:r>
              <a:rPr sz="3900" b="1" spc="0" baseline="3150" dirty="0">
                <a:solidFill>
                  <a:srgbClr val="3D3C2C"/>
                </a:solidFill>
                <a:latin typeface="Candara"/>
                <a:cs typeface="Candara"/>
              </a:rPr>
              <a:t>CAPTCH</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s</a:t>
            </a:r>
            <a:r>
              <a:rPr sz="3900" b="1" spc="-34" baseline="3150" dirty="0">
                <a:solidFill>
                  <a:srgbClr val="3D3C2C"/>
                </a:solidFill>
                <a:latin typeface="Candara"/>
                <a:cs typeface="Candara"/>
              </a:rPr>
              <a:t> </a:t>
            </a:r>
            <a:r>
              <a:rPr sz="3900" b="1" spc="0" baseline="3150" dirty="0">
                <a:solidFill>
                  <a:srgbClr val="3D3C2C"/>
                </a:solidFill>
                <a:latin typeface="Candara"/>
                <a:cs typeface="Candara"/>
              </a:rPr>
              <a:t>usi</a:t>
            </a:r>
            <a:r>
              <a:rPr sz="3900" b="1" spc="-9" baseline="3150" dirty="0">
                <a:solidFill>
                  <a:srgbClr val="3D3C2C"/>
                </a:solidFill>
                <a:latin typeface="Candara"/>
                <a:cs typeface="Candara"/>
              </a:rPr>
              <a:t>n</a:t>
            </a:r>
            <a:r>
              <a:rPr sz="3900" b="1" spc="0" baseline="3150" dirty="0">
                <a:solidFill>
                  <a:srgbClr val="3D3C2C"/>
                </a:solidFill>
                <a:latin typeface="Candara"/>
                <a:cs typeface="Candara"/>
              </a:rPr>
              <a:t>g</a:t>
            </a:r>
            <a:r>
              <a:rPr sz="3900" b="1" spc="-4" baseline="3150" dirty="0">
                <a:solidFill>
                  <a:srgbClr val="3D3C2C"/>
                </a:solidFill>
                <a:latin typeface="Candara"/>
                <a:cs typeface="Candara"/>
              </a:rPr>
              <a:t> </a:t>
            </a:r>
            <a:r>
              <a:rPr sz="3900" b="1" spc="0" baseline="3150" dirty="0">
                <a:solidFill>
                  <a:srgbClr val="3D3C2C"/>
                </a:solidFill>
                <a:latin typeface="Candara"/>
                <a:cs typeface="Candara"/>
              </a:rPr>
              <a:t>r</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n</a:t>
            </a:r>
            <a:r>
              <a:rPr sz="3900" b="1" spc="-9" baseline="3150" dirty="0">
                <a:solidFill>
                  <a:srgbClr val="3D3C2C"/>
                </a:solidFill>
                <a:latin typeface="Candara"/>
                <a:cs typeface="Candara"/>
              </a:rPr>
              <a:t>d</a:t>
            </a:r>
            <a:r>
              <a:rPr sz="3900" b="1" spc="0" baseline="3150" dirty="0">
                <a:solidFill>
                  <a:srgbClr val="3D3C2C"/>
                </a:solidFill>
                <a:latin typeface="Candara"/>
                <a:cs typeface="Candara"/>
              </a:rPr>
              <a:t>om</a:t>
            </a:r>
            <a:r>
              <a:rPr sz="3900" b="1" spc="-34" baseline="3150" dirty="0">
                <a:solidFill>
                  <a:srgbClr val="3D3C2C"/>
                </a:solidFill>
                <a:latin typeface="Candara"/>
                <a:cs typeface="Candara"/>
              </a:rPr>
              <a:t> </a:t>
            </a:r>
            <a:r>
              <a:rPr sz="3900" b="1" spc="0" baseline="3150" dirty="0">
                <a:solidFill>
                  <a:srgbClr val="3D3C2C"/>
                </a:solidFill>
                <a:latin typeface="Candara"/>
                <a:cs typeface="Candara"/>
              </a:rPr>
              <a:t>letters</a:t>
            </a:r>
            <a:endParaRPr sz="2600">
              <a:latin typeface="Candara"/>
              <a:cs typeface="Candara"/>
            </a:endParaRPr>
          </a:p>
        </p:txBody>
      </p:sp>
      <p:sp>
        <p:nvSpPr>
          <p:cNvPr id="3" name="object 3"/>
          <p:cNvSpPr txBox="1"/>
          <p:nvPr/>
        </p:nvSpPr>
        <p:spPr>
          <a:xfrm>
            <a:off x="6778137" y="5285407"/>
            <a:ext cx="601795" cy="356412"/>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and</a:t>
            </a:r>
            <a:endParaRPr sz="2600">
              <a:latin typeface="Candara"/>
              <a:cs typeface="Candara"/>
            </a:endParaRPr>
          </a:p>
        </p:txBody>
      </p:sp>
      <p:sp>
        <p:nvSpPr>
          <p:cNvPr id="2" name="object 2"/>
          <p:cNvSpPr txBox="1"/>
          <p:nvPr/>
        </p:nvSpPr>
        <p:spPr>
          <a:xfrm>
            <a:off x="1225397" y="5681817"/>
            <a:ext cx="6198546" cy="752347"/>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n</a:t>
            </a:r>
            <a:r>
              <a:rPr sz="3900" b="1" spc="-4" baseline="3150" dirty="0">
                <a:solidFill>
                  <a:srgbClr val="3D3C2C"/>
                </a:solidFill>
                <a:latin typeface="Candara"/>
                <a:cs typeface="Candara"/>
              </a:rPr>
              <a:t>u</a:t>
            </a:r>
            <a:r>
              <a:rPr sz="3900" b="1" spc="0" baseline="3150" dirty="0">
                <a:solidFill>
                  <a:srgbClr val="3D3C2C"/>
                </a:solidFill>
                <a:latin typeface="Candara"/>
                <a:cs typeface="Candara"/>
              </a:rPr>
              <a:t>mbers,</a:t>
            </a:r>
            <a:r>
              <a:rPr sz="3900" b="1" spc="-39" baseline="3150" dirty="0">
                <a:solidFill>
                  <a:srgbClr val="3D3C2C"/>
                </a:solidFill>
                <a:latin typeface="Candara"/>
                <a:cs typeface="Candara"/>
              </a:rPr>
              <a:t> </a:t>
            </a:r>
            <a:r>
              <a:rPr sz="3900" b="1" spc="0" baseline="3150" dirty="0">
                <a:solidFill>
                  <a:srgbClr val="3D3C2C"/>
                </a:solidFill>
                <a:latin typeface="Candara"/>
                <a:cs typeface="Candara"/>
              </a:rPr>
              <a:t>the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n</a:t>
            </a:r>
            <a:r>
              <a:rPr sz="3900" b="1" spc="-4" baseline="3150" dirty="0">
                <a:solidFill>
                  <a:srgbClr val="3D3C2C"/>
                </a:solidFill>
                <a:latin typeface="Candara"/>
                <a:cs typeface="Candara"/>
              </a:rPr>
              <a:t>u</a:t>
            </a:r>
            <a:r>
              <a:rPr sz="3900" b="1" spc="0" baseline="3150" dirty="0">
                <a:solidFill>
                  <a:srgbClr val="3D3C2C"/>
                </a:solidFill>
                <a:latin typeface="Candara"/>
                <a:cs typeface="Candara"/>
              </a:rPr>
              <a:t>mber</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of challenge words</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is</a:t>
            </a:r>
            <a:endParaRPr sz="2600">
              <a:latin typeface="Candara"/>
              <a:cs typeface="Candara"/>
            </a:endParaRPr>
          </a:p>
          <a:p>
            <a:pPr marL="12700" marR="49606">
              <a:lnSpc>
                <a:spcPts val="3120"/>
              </a:lnSpc>
              <a:spcBef>
                <a:spcPts val="21"/>
              </a:spcBef>
            </a:pPr>
            <a:r>
              <a:rPr sz="3900" b="1" spc="0" baseline="1050" dirty="0">
                <a:solidFill>
                  <a:srgbClr val="3D3C2C"/>
                </a:solidFill>
                <a:latin typeface="Candara"/>
                <a:cs typeface="Candara"/>
              </a:rPr>
              <a:t>limited.</a:t>
            </a:r>
            <a:endParaRPr sz="2600">
              <a:latin typeface="Candara"/>
              <a:cs typeface="Candar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10" name="object 10"/>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11" name="object 11"/>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2" name="object 12"/>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3" name="object 13"/>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4" name="object 14"/>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5" name="object 15"/>
          <p:cNvSpPr/>
          <p:nvPr/>
        </p:nvSpPr>
        <p:spPr>
          <a:xfrm>
            <a:off x="963510" y="2745613"/>
            <a:ext cx="228600" cy="231648"/>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2823972" y="515112"/>
            <a:ext cx="3308604" cy="899160"/>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3156204" y="1240535"/>
            <a:ext cx="2656332" cy="85344"/>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8"/>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8" name="object 8"/>
          <p:cNvSpPr/>
          <p:nvPr/>
        </p:nvSpPr>
        <p:spPr>
          <a:xfrm>
            <a:off x="963510" y="3973956"/>
            <a:ext cx="228600" cy="231648"/>
          </a:xfrm>
          <a:prstGeom prst="rect">
            <a:avLst/>
          </a:prstGeom>
          <a:blipFill>
            <a:blip r:embed="rId3" cstate="print"/>
            <a:stretch>
              <a:fillRect/>
            </a:stretch>
          </a:blipFill>
        </p:spPr>
        <p:txBody>
          <a:bodyPr wrap="square" lIns="0" tIns="0" rIns="0" bIns="0" rtlCol="0">
            <a:noAutofit/>
          </a:bodyPr>
          <a:lstStyle/>
          <a:p>
            <a:endParaRPr/>
          </a:p>
        </p:txBody>
      </p:sp>
      <p:sp>
        <p:nvSpPr>
          <p:cNvPr id="7" name="object 7"/>
          <p:cNvSpPr/>
          <p:nvPr/>
        </p:nvSpPr>
        <p:spPr>
          <a:xfrm>
            <a:off x="963510" y="5202301"/>
            <a:ext cx="228600" cy="231648"/>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txBox="1"/>
          <p:nvPr/>
        </p:nvSpPr>
        <p:spPr>
          <a:xfrm>
            <a:off x="3156966" y="798205"/>
            <a:ext cx="2686815"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Concl</a:t>
            </a:r>
            <a:r>
              <a:rPr sz="6600" u="sng" spc="14" baseline="3723" dirty="0">
                <a:solidFill>
                  <a:srgbClr val="BE4D00"/>
                </a:solidFill>
                <a:latin typeface="Candara"/>
                <a:cs typeface="Candara"/>
              </a:rPr>
              <a:t>u</a:t>
            </a:r>
            <a:r>
              <a:rPr sz="6600" u="sng" spc="0" baseline="3723" dirty="0">
                <a:solidFill>
                  <a:srgbClr val="BE4D00"/>
                </a:solidFill>
                <a:latin typeface="Candara"/>
                <a:cs typeface="Candara"/>
              </a:rPr>
              <a:t>sion</a:t>
            </a:r>
            <a:endParaRPr sz="4400">
              <a:latin typeface="Candara"/>
              <a:cs typeface="Candara"/>
            </a:endParaRPr>
          </a:p>
        </p:txBody>
      </p:sp>
      <p:sp>
        <p:nvSpPr>
          <p:cNvPr id="5" name="object 5"/>
          <p:cNvSpPr txBox="1"/>
          <p:nvPr/>
        </p:nvSpPr>
        <p:spPr>
          <a:xfrm>
            <a:off x="1225397" y="2739277"/>
            <a:ext cx="4655109" cy="712724"/>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C</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ptchas</a:t>
            </a:r>
            <a:r>
              <a:rPr sz="3900" b="1" spc="-54" baseline="3150" dirty="0">
                <a:solidFill>
                  <a:srgbClr val="3D3C2C"/>
                </a:solidFill>
                <a:latin typeface="Candara"/>
                <a:cs typeface="Candara"/>
              </a:rPr>
              <a:t> </a:t>
            </a:r>
            <a:r>
              <a:rPr sz="3900" b="1" spc="0" baseline="3150" dirty="0">
                <a:solidFill>
                  <a:srgbClr val="3D3C2C"/>
                </a:solidFill>
                <a:latin typeface="Candara"/>
                <a:cs typeface="Candara"/>
              </a:rPr>
              <a:t>a</a:t>
            </a:r>
            <a:r>
              <a:rPr sz="3900" b="1" spc="4" baseline="3150" dirty="0">
                <a:solidFill>
                  <a:srgbClr val="3D3C2C"/>
                </a:solidFill>
                <a:latin typeface="Candara"/>
                <a:cs typeface="Candara"/>
              </a:rPr>
              <a:t>r</a:t>
            </a:r>
            <a:r>
              <a:rPr sz="3900" b="1" spc="0" baseline="3150" dirty="0">
                <a:solidFill>
                  <a:srgbClr val="3D3C2C"/>
                </a:solidFill>
                <a:latin typeface="Candara"/>
                <a:cs typeface="Candara"/>
              </a:rPr>
              <a:t>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an</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ef</a:t>
            </a:r>
            <a:r>
              <a:rPr sz="3900" b="1" spc="9" baseline="3150" dirty="0">
                <a:solidFill>
                  <a:srgbClr val="3D3C2C"/>
                </a:solidFill>
                <a:latin typeface="Candara"/>
                <a:cs typeface="Candara"/>
              </a:rPr>
              <a:t>f</a:t>
            </a:r>
            <a:r>
              <a:rPr sz="3900" b="1" spc="0" baseline="3150" dirty="0">
                <a:solidFill>
                  <a:srgbClr val="3D3C2C"/>
                </a:solidFill>
                <a:latin typeface="Candara"/>
                <a:cs typeface="Candara"/>
              </a:rPr>
              <a:t>ective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way to</a:t>
            </a:r>
            <a:endParaRPr sz="2600">
              <a:latin typeface="Candara"/>
              <a:cs typeface="Candara"/>
            </a:endParaRPr>
          </a:p>
          <a:p>
            <a:pPr marL="12700" marR="49606">
              <a:lnSpc>
                <a:spcPts val="2810"/>
              </a:lnSpc>
              <a:spcBef>
                <a:spcPts val="6"/>
              </a:spcBef>
            </a:pPr>
            <a:r>
              <a:rPr sz="3900" b="1" spc="0" baseline="3150" dirty="0">
                <a:solidFill>
                  <a:srgbClr val="3D3C2C"/>
                </a:solidFill>
                <a:latin typeface="Candara"/>
                <a:cs typeface="Candara"/>
              </a:rPr>
              <a:t>spam</a:t>
            </a:r>
            <a:endParaRPr sz="2600">
              <a:latin typeface="Candara"/>
              <a:cs typeface="Candara"/>
            </a:endParaRPr>
          </a:p>
        </p:txBody>
      </p:sp>
      <p:sp>
        <p:nvSpPr>
          <p:cNvPr id="4" name="object 4"/>
          <p:cNvSpPr txBox="1"/>
          <p:nvPr/>
        </p:nvSpPr>
        <p:spPr>
          <a:xfrm>
            <a:off x="5875813" y="2739277"/>
            <a:ext cx="1645141" cy="356108"/>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and</a:t>
            </a:r>
            <a:r>
              <a:rPr sz="3900" b="1" spc="-14" baseline="3150" dirty="0">
                <a:solidFill>
                  <a:srgbClr val="3D3C2C"/>
                </a:solidFill>
                <a:latin typeface="Candara"/>
                <a:cs typeface="Candara"/>
              </a:rPr>
              <a:t> </a:t>
            </a:r>
            <a:r>
              <a:rPr sz="3900" b="1" spc="0" baseline="3150" dirty="0">
                <a:solidFill>
                  <a:srgbClr val="3D3C2C"/>
                </a:solidFill>
                <a:latin typeface="Candara"/>
                <a:cs typeface="Candara"/>
              </a:rPr>
              <a:t>reduce</a:t>
            </a:r>
            <a:endParaRPr sz="2600">
              <a:latin typeface="Candara"/>
              <a:cs typeface="Candara"/>
            </a:endParaRPr>
          </a:p>
        </p:txBody>
      </p:sp>
      <p:sp>
        <p:nvSpPr>
          <p:cNvPr id="3" name="object 3"/>
          <p:cNvSpPr txBox="1"/>
          <p:nvPr/>
        </p:nvSpPr>
        <p:spPr>
          <a:xfrm>
            <a:off x="1225397" y="3967621"/>
            <a:ext cx="6035087" cy="712977"/>
          </a:xfrm>
          <a:prstGeom prst="rect">
            <a:avLst/>
          </a:prstGeom>
        </p:spPr>
        <p:txBody>
          <a:bodyPr wrap="square" lIns="0" tIns="0" rIns="0" bIns="0" rtlCol="0">
            <a:noAutofit/>
          </a:bodyPr>
          <a:lstStyle/>
          <a:p>
            <a:pPr marL="12700">
              <a:lnSpc>
                <a:spcPts val="2685"/>
              </a:lnSpc>
              <a:spcBef>
                <a:spcPts val="134"/>
              </a:spcBef>
            </a:pPr>
            <a:r>
              <a:rPr sz="3900" b="1" spc="0" baseline="3150" dirty="0">
                <a:solidFill>
                  <a:srgbClr val="3D3C2C"/>
                </a:solidFill>
                <a:latin typeface="Candara"/>
                <a:cs typeface="Candara"/>
              </a:rPr>
              <a:t>They</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serves dual</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p</a:t>
            </a:r>
            <a:r>
              <a:rPr sz="3900" b="1" spc="-9" baseline="3150" dirty="0">
                <a:solidFill>
                  <a:srgbClr val="3D3C2C"/>
                </a:solidFill>
                <a:latin typeface="Candara"/>
                <a:cs typeface="Candara"/>
              </a:rPr>
              <a:t>u</a:t>
            </a:r>
            <a:r>
              <a:rPr sz="3900" b="1" spc="0" baseline="3150" dirty="0">
                <a:solidFill>
                  <a:srgbClr val="3D3C2C"/>
                </a:solidFill>
                <a:latin typeface="Candara"/>
                <a:cs typeface="Candara"/>
              </a:rPr>
              <a:t>rpos</a:t>
            </a:r>
            <a:r>
              <a:rPr sz="3900" b="1" spc="-4" baseline="3150" dirty="0">
                <a:solidFill>
                  <a:srgbClr val="3D3C2C"/>
                </a:solidFill>
                <a:latin typeface="Candara"/>
                <a:cs typeface="Candara"/>
              </a:rPr>
              <a:t>e</a:t>
            </a:r>
            <a:r>
              <a:rPr sz="3900" b="1" spc="0" baseline="3150" dirty="0">
                <a:solidFill>
                  <a:srgbClr val="3D3C2C"/>
                </a:solidFill>
                <a:latin typeface="Candara"/>
                <a:cs typeface="Candara"/>
              </a:rPr>
              <a:t>-</a:t>
            </a:r>
            <a:r>
              <a:rPr sz="3900" b="1" spc="-14" baseline="3150" dirty="0">
                <a:solidFill>
                  <a:srgbClr val="3D3C2C"/>
                </a:solidFill>
                <a:latin typeface="Candara"/>
                <a:cs typeface="Candara"/>
              </a:rPr>
              <a:t> </a:t>
            </a:r>
            <a:r>
              <a:rPr sz="3900" b="1" spc="0" baseline="3150" dirty="0">
                <a:solidFill>
                  <a:srgbClr val="3D3C2C"/>
                </a:solidFill>
                <a:latin typeface="Candara"/>
                <a:cs typeface="Candara"/>
              </a:rPr>
              <a:t>help advance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AI</a:t>
            </a:r>
            <a:endParaRPr sz="2600">
              <a:latin typeface="Candara"/>
              <a:cs typeface="Candara"/>
            </a:endParaRPr>
          </a:p>
          <a:p>
            <a:pPr marL="12700" marR="49606">
              <a:lnSpc>
                <a:spcPts val="2810"/>
              </a:lnSpc>
              <a:spcBef>
                <a:spcPts val="6"/>
              </a:spcBef>
            </a:pPr>
            <a:r>
              <a:rPr sz="3900" b="1" spc="0" baseline="3150" dirty="0">
                <a:solidFill>
                  <a:srgbClr val="3D3C2C"/>
                </a:solidFill>
                <a:latin typeface="Candara"/>
                <a:cs typeface="Candara"/>
              </a:rPr>
              <a:t>knowle</a:t>
            </a:r>
            <a:r>
              <a:rPr sz="3900" b="1" spc="-4" baseline="3150" dirty="0">
                <a:solidFill>
                  <a:srgbClr val="3D3C2C"/>
                </a:solidFill>
                <a:latin typeface="Candara"/>
                <a:cs typeface="Candara"/>
              </a:rPr>
              <a:t>d</a:t>
            </a:r>
            <a:r>
              <a:rPr sz="3900" b="1" spc="0" baseline="3150" dirty="0">
                <a:solidFill>
                  <a:srgbClr val="3D3C2C"/>
                </a:solidFill>
                <a:latin typeface="Candara"/>
                <a:cs typeface="Candara"/>
              </a:rPr>
              <a:t>ge</a:t>
            </a:r>
            <a:endParaRPr sz="2600">
              <a:latin typeface="Candara"/>
              <a:cs typeface="Candara"/>
            </a:endParaRPr>
          </a:p>
        </p:txBody>
      </p:sp>
      <p:sp>
        <p:nvSpPr>
          <p:cNvPr id="2" name="object 2"/>
          <p:cNvSpPr txBox="1"/>
          <p:nvPr/>
        </p:nvSpPr>
        <p:spPr>
          <a:xfrm>
            <a:off x="1225397" y="5196219"/>
            <a:ext cx="6781730" cy="712858"/>
          </a:xfrm>
          <a:prstGeom prst="rect">
            <a:avLst/>
          </a:prstGeom>
        </p:spPr>
        <p:txBody>
          <a:bodyPr wrap="square" lIns="0" tIns="0" rIns="0" bIns="0" rtlCol="0">
            <a:noAutofit/>
          </a:bodyPr>
          <a:lstStyle/>
          <a:p>
            <a:pPr marL="12700" marR="49651">
              <a:lnSpc>
                <a:spcPts val="2685"/>
              </a:lnSpc>
              <a:spcBef>
                <a:spcPts val="134"/>
              </a:spcBef>
            </a:pPr>
            <a:r>
              <a:rPr sz="3900" b="1" spc="0" baseline="3150" dirty="0">
                <a:solidFill>
                  <a:srgbClr val="3D3C2C"/>
                </a:solidFill>
                <a:latin typeface="Candara"/>
                <a:cs typeface="Candara"/>
              </a:rPr>
              <a:t>Ap</a:t>
            </a:r>
            <a:r>
              <a:rPr sz="3900" b="1" spc="-4" baseline="3150" dirty="0">
                <a:solidFill>
                  <a:srgbClr val="3D3C2C"/>
                </a:solidFill>
                <a:latin typeface="Candara"/>
                <a:cs typeface="Candara"/>
              </a:rPr>
              <a:t>p</a:t>
            </a:r>
            <a:r>
              <a:rPr sz="3900" b="1" spc="0" baseline="3150" dirty="0">
                <a:solidFill>
                  <a:srgbClr val="3D3C2C"/>
                </a:solidFill>
                <a:latin typeface="Candara"/>
                <a:cs typeface="Candara"/>
              </a:rPr>
              <a:t>lic</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tions</a:t>
            </a:r>
            <a:r>
              <a:rPr sz="3900" b="1" spc="-50" baseline="3150" dirty="0">
                <a:solidFill>
                  <a:srgbClr val="3D3C2C"/>
                </a:solidFill>
                <a:latin typeface="Candara"/>
                <a:cs typeface="Candara"/>
              </a:rPr>
              <a:t> </a:t>
            </a:r>
            <a:r>
              <a:rPr sz="3900" b="1" spc="0" baseline="3150" dirty="0">
                <a:solidFill>
                  <a:srgbClr val="3D3C2C"/>
                </a:solidFill>
                <a:latin typeface="Candara"/>
                <a:cs typeface="Candara"/>
              </a:rPr>
              <a:t>a</a:t>
            </a:r>
            <a:r>
              <a:rPr sz="3900" b="1" spc="4" baseline="3150" dirty="0">
                <a:solidFill>
                  <a:srgbClr val="3D3C2C"/>
                </a:solidFill>
                <a:latin typeface="Candara"/>
                <a:cs typeface="Candara"/>
              </a:rPr>
              <a:t>r</a:t>
            </a:r>
            <a:r>
              <a:rPr sz="3900" b="1" spc="0" baseline="3150" dirty="0">
                <a:solidFill>
                  <a:srgbClr val="3D3C2C"/>
                </a:solidFill>
                <a:latin typeface="Candara"/>
                <a:cs typeface="Candara"/>
              </a:rPr>
              <a:t>e</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va</a:t>
            </a:r>
            <a:r>
              <a:rPr sz="3900" b="1" spc="4" baseline="3150" dirty="0">
                <a:solidFill>
                  <a:srgbClr val="3D3C2C"/>
                </a:solidFill>
                <a:latin typeface="Candara"/>
                <a:cs typeface="Candara"/>
              </a:rPr>
              <a:t>r</a:t>
            </a:r>
            <a:r>
              <a:rPr sz="3900" b="1" spc="0" baseline="3150" dirty="0">
                <a:solidFill>
                  <a:srgbClr val="3D3C2C"/>
                </a:solidFill>
                <a:latin typeface="Candara"/>
                <a:cs typeface="Candara"/>
              </a:rPr>
              <a:t>ied</a:t>
            </a:r>
            <a:r>
              <a:rPr sz="3900" b="1" spc="-14" baseline="3150" dirty="0">
                <a:solidFill>
                  <a:srgbClr val="3D3C2C"/>
                </a:solidFill>
                <a:latin typeface="Candara"/>
                <a:cs typeface="Candara"/>
              </a:rPr>
              <a:t> </a:t>
            </a:r>
            <a:r>
              <a:rPr sz="3900" b="1" spc="0" baseline="3150" dirty="0">
                <a:solidFill>
                  <a:srgbClr val="3D3C2C"/>
                </a:solidFill>
                <a:latin typeface="Candara"/>
                <a:cs typeface="Candara"/>
              </a:rPr>
              <a:t>f</a:t>
            </a:r>
            <a:r>
              <a:rPr sz="3900" b="1" spc="9" baseline="3150" dirty="0">
                <a:solidFill>
                  <a:srgbClr val="3D3C2C"/>
                </a:solidFill>
                <a:latin typeface="Candara"/>
                <a:cs typeface="Candara"/>
              </a:rPr>
              <a:t>r</a:t>
            </a:r>
            <a:r>
              <a:rPr sz="3900" b="1" spc="0" baseline="3150" dirty="0">
                <a:solidFill>
                  <a:srgbClr val="3D3C2C"/>
                </a:solidFill>
                <a:latin typeface="Candara"/>
                <a:cs typeface="Candara"/>
              </a:rPr>
              <a:t>om</a:t>
            </a:r>
            <a:r>
              <a:rPr sz="3900" b="1" spc="-29" baseline="3150" dirty="0">
                <a:solidFill>
                  <a:srgbClr val="3D3C2C"/>
                </a:solidFill>
                <a:latin typeface="Candara"/>
                <a:cs typeface="Candara"/>
              </a:rPr>
              <a:t> </a:t>
            </a:r>
            <a:r>
              <a:rPr sz="3900" b="1" spc="0" baseline="3150" dirty="0">
                <a:solidFill>
                  <a:srgbClr val="3D3C2C"/>
                </a:solidFill>
                <a:latin typeface="Candara"/>
                <a:cs typeface="Candara"/>
              </a:rPr>
              <a:t>stop</a:t>
            </a:r>
            <a:r>
              <a:rPr sz="3900" b="1" spc="-9" baseline="3150" dirty="0">
                <a:solidFill>
                  <a:srgbClr val="3D3C2C"/>
                </a:solidFill>
                <a:latin typeface="Candara"/>
                <a:cs typeface="Candara"/>
              </a:rPr>
              <a:t>p</a:t>
            </a:r>
            <a:r>
              <a:rPr sz="3900" b="1" spc="0" baseline="3150" dirty="0">
                <a:solidFill>
                  <a:srgbClr val="3D3C2C"/>
                </a:solidFill>
                <a:latin typeface="Candara"/>
                <a:cs typeface="Candara"/>
              </a:rPr>
              <a:t>ing</a:t>
            </a:r>
            <a:r>
              <a:rPr sz="3900" b="1" spc="-19" baseline="3150" dirty="0">
                <a:solidFill>
                  <a:srgbClr val="3D3C2C"/>
                </a:solidFill>
                <a:latin typeface="Candara"/>
                <a:cs typeface="Candara"/>
              </a:rPr>
              <a:t> </a:t>
            </a:r>
            <a:r>
              <a:rPr sz="3900" b="1" spc="0" baseline="3150" dirty="0">
                <a:solidFill>
                  <a:srgbClr val="3D3C2C"/>
                </a:solidFill>
                <a:latin typeface="Candara"/>
                <a:cs typeface="Candara"/>
              </a:rPr>
              <a:t>b</a:t>
            </a:r>
            <a:r>
              <a:rPr sz="3900" b="1" spc="-4" baseline="3150" dirty="0">
                <a:solidFill>
                  <a:srgbClr val="3D3C2C"/>
                </a:solidFill>
                <a:latin typeface="Candara"/>
                <a:cs typeface="Candara"/>
              </a:rPr>
              <a:t>o</a:t>
            </a:r>
            <a:r>
              <a:rPr sz="3900" b="1" spc="0" baseline="3150" dirty="0">
                <a:solidFill>
                  <a:srgbClr val="3D3C2C"/>
                </a:solidFill>
                <a:latin typeface="Candara"/>
                <a:cs typeface="Candara"/>
              </a:rPr>
              <a:t>ts</a:t>
            </a:r>
            <a:r>
              <a:rPr sz="3900" b="1" spc="-9" baseline="3150" dirty="0">
                <a:solidFill>
                  <a:srgbClr val="3D3C2C"/>
                </a:solidFill>
                <a:latin typeface="Candara"/>
                <a:cs typeface="Candara"/>
              </a:rPr>
              <a:t> </a:t>
            </a:r>
            <a:r>
              <a:rPr sz="3900" b="1" spc="0" baseline="3150" dirty="0">
                <a:solidFill>
                  <a:srgbClr val="3D3C2C"/>
                </a:solidFill>
                <a:latin typeface="Candara"/>
                <a:cs typeface="Candara"/>
              </a:rPr>
              <a:t>to</a:t>
            </a:r>
            <a:endParaRPr sz="2600">
              <a:latin typeface="Candara"/>
              <a:cs typeface="Candara"/>
            </a:endParaRPr>
          </a:p>
          <a:p>
            <a:pPr marL="12700">
              <a:lnSpc>
                <a:spcPts val="2810"/>
              </a:lnSpc>
              <a:spcBef>
                <a:spcPts val="6"/>
              </a:spcBef>
            </a:pPr>
            <a:r>
              <a:rPr sz="3900" b="1" spc="0" baseline="3150" dirty="0">
                <a:solidFill>
                  <a:srgbClr val="3D3C2C"/>
                </a:solidFill>
                <a:latin typeface="Candara"/>
                <a:cs typeface="Candara"/>
              </a:rPr>
              <a:t>char</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ct</a:t>
            </a:r>
            <a:r>
              <a:rPr sz="3900" b="1" spc="-9" baseline="3150" dirty="0">
                <a:solidFill>
                  <a:srgbClr val="3D3C2C"/>
                </a:solidFill>
                <a:latin typeface="Candara"/>
                <a:cs typeface="Candara"/>
              </a:rPr>
              <a:t>e</a:t>
            </a:r>
            <a:r>
              <a:rPr sz="3900" b="1" spc="0" baseline="3150" dirty="0">
                <a:solidFill>
                  <a:srgbClr val="3D3C2C"/>
                </a:solidFill>
                <a:latin typeface="Candara"/>
                <a:cs typeface="Candara"/>
              </a:rPr>
              <a:t>r</a:t>
            </a:r>
            <a:r>
              <a:rPr sz="3900" b="1" spc="-39" baseline="3150" dirty="0">
                <a:solidFill>
                  <a:srgbClr val="3D3C2C"/>
                </a:solidFill>
                <a:latin typeface="Candara"/>
                <a:cs typeface="Candara"/>
              </a:rPr>
              <a:t> </a:t>
            </a:r>
            <a:r>
              <a:rPr sz="3900" b="1" spc="0" baseline="3150" dirty="0">
                <a:solidFill>
                  <a:srgbClr val="3D3C2C"/>
                </a:solidFill>
                <a:latin typeface="Candara"/>
                <a:cs typeface="Candara"/>
              </a:rPr>
              <a:t>reorg</a:t>
            </a:r>
            <a:r>
              <a:rPr sz="3900" b="1" spc="4" baseline="3150" dirty="0">
                <a:solidFill>
                  <a:srgbClr val="3D3C2C"/>
                </a:solidFill>
                <a:latin typeface="Candara"/>
                <a:cs typeface="Candara"/>
              </a:rPr>
              <a:t>a</a:t>
            </a:r>
            <a:r>
              <a:rPr sz="3900" b="1" spc="0" baseline="3150" dirty="0">
                <a:solidFill>
                  <a:srgbClr val="3D3C2C"/>
                </a:solidFill>
                <a:latin typeface="Candara"/>
                <a:cs typeface="Candara"/>
              </a:rPr>
              <a:t>ni</a:t>
            </a:r>
            <a:r>
              <a:rPr sz="3900" b="1" spc="-9" baseline="3150" dirty="0">
                <a:solidFill>
                  <a:srgbClr val="3D3C2C"/>
                </a:solidFill>
                <a:latin typeface="Candara"/>
                <a:cs typeface="Candara"/>
              </a:rPr>
              <a:t>z</a:t>
            </a:r>
            <a:r>
              <a:rPr sz="3900" b="1" spc="0" baseline="3150" dirty="0">
                <a:solidFill>
                  <a:srgbClr val="3D3C2C"/>
                </a:solidFill>
                <a:latin typeface="Candara"/>
                <a:cs typeface="Candara"/>
              </a:rPr>
              <a:t>ation</a:t>
            </a:r>
            <a:r>
              <a:rPr sz="3900" b="1" spc="-50" baseline="3150" dirty="0">
                <a:solidFill>
                  <a:srgbClr val="3D3C2C"/>
                </a:solidFill>
                <a:latin typeface="Candara"/>
                <a:cs typeface="Candara"/>
              </a:rPr>
              <a:t> </a:t>
            </a:r>
            <a:r>
              <a:rPr sz="3900" b="1" spc="0" baseline="3150" dirty="0">
                <a:solidFill>
                  <a:srgbClr val="3D3C2C"/>
                </a:solidFill>
                <a:latin typeface="Candara"/>
                <a:cs typeface="Candara"/>
              </a:rPr>
              <a:t>and</a:t>
            </a:r>
            <a:r>
              <a:rPr sz="3900" b="1" spc="-29" baseline="3150" dirty="0">
                <a:solidFill>
                  <a:srgbClr val="3D3C2C"/>
                </a:solidFill>
                <a:latin typeface="Candara"/>
                <a:cs typeface="Candara"/>
              </a:rPr>
              <a:t> </a:t>
            </a:r>
            <a:r>
              <a:rPr sz="3900" b="1" spc="0" baseline="3150" dirty="0">
                <a:solidFill>
                  <a:srgbClr val="3D3C2C"/>
                </a:solidFill>
                <a:latin typeface="Candara"/>
                <a:cs typeface="Candara"/>
              </a:rPr>
              <a:t>pattern</a:t>
            </a:r>
            <a:r>
              <a:rPr sz="3900" b="1" spc="-34" baseline="3150" dirty="0">
                <a:solidFill>
                  <a:srgbClr val="3D3C2C"/>
                </a:solidFill>
                <a:latin typeface="Candara"/>
                <a:cs typeface="Candara"/>
              </a:rPr>
              <a:t> </a:t>
            </a:r>
            <a:r>
              <a:rPr sz="3900" b="1" spc="0" baseline="3150" dirty="0">
                <a:solidFill>
                  <a:srgbClr val="3D3C2C"/>
                </a:solidFill>
                <a:latin typeface="Candara"/>
                <a:cs typeface="Candara"/>
              </a:rPr>
              <a:t>ma</a:t>
            </a:r>
            <a:r>
              <a:rPr sz="3900" b="1" spc="9" baseline="3150" dirty="0">
                <a:solidFill>
                  <a:srgbClr val="3D3C2C"/>
                </a:solidFill>
                <a:latin typeface="Candara"/>
                <a:cs typeface="Candara"/>
              </a:rPr>
              <a:t>t</a:t>
            </a:r>
            <a:r>
              <a:rPr sz="3900" b="1" spc="0" baseline="3150" dirty="0">
                <a:solidFill>
                  <a:srgbClr val="3D3C2C"/>
                </a:solidFill>
                <a:latin typeface="Candara"/>
                <a:cs typeface="Candara"/>
              </a:rPr>
              <a:t>chi</a:t>
            </a:r>
            <a:r>
              <a:rPr sz="3900" b="1" spc="-9" baseline="3150" dirty="0">
                <a:solidFill>
                  <a:srgbClr val="3D3C2C"/>
                </a:solidFill>
                <a:latin typeface="Candara"/>
                <a:cs typeface="Candara"/>
              </a:rPr>
              <a:t>n</a:t>
            </a:r>
            <a:r>
              <a:rPr sz="3900" b="1" spc="19" baseline="3150" dirty="0">
                <a:solidFill>
                  <a:srgbClr val="3D3C2C"/>
                </a:solidFill>
                <a:latin typeface="Candara"/>
                <a:cs typeface="Candara"/>
              </a:rPr>
              <a:t>g</a:t>
            </a:r>
            <a:r>
              <a:rPr sz="3300" spc="0" baseline="3723" dirty="0">
                <a:solidFill>
                  <a:srgbClr val="3D3C2C"/>
                </a:solidFill>
                <a:latin typeface="Candara"/>
                <a:cs typeface="Candara"/>
              </a:rPr>
              <a:t>.</a:t>
            </a:r>
            <a:endParaRPr sz="2200">
              <a:latin typeface="Candara"/>
              <a:cs typeface="Candar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28A07B-F91A-478A-8C16-D8DF142B04C1}"/>
              </a:ext>
            </a:extLst>
          </p:cNvPr>
          <p:cNvSpPr txBox="1"/>
          <p:nvPr/>
        </p:nvSpPr>
        <p:spPr>
          <a:xfrm>
            <a:off x="1301750" y="831850"/>
            <a:ext cx="2679195" cy="369332"/>
          </a:xfrm>
          <a:prstGeom prst="rect">
            <a:avLst/>
          </a:prstGeom>
          <a:noFill/>
        </p:spPr>
        <p:txBody>
          <a:bodyPr wrap="none" rtlCol="0">
            <a:spAutoFit/>
          </a:bodyPr>
          <a:lstStyle/>
          <a:p>
            <a:r>
              <a:rPr lang="en-US" b="1" dirty="0">
                <a:solidFill>
                  <a:srgbClr val="FF0000"/>
                </a:solidFill>
              </a:rPr>
              <a:t>reCAPTCHA  VS CAPTCHA</a:t>
            </a:r>
            <a:endParaRPr lang="en-US" dirty="0">
              <a:solidFill>
                <a:srgbClr val="FF0000"/>
              </a:solidFill>
            </a:endParaRPr>
          </a:p>
        </p:txBody>
      </p:sp>
      <p:sp>
        <p:nvSpPr>
          <p:cNvPr id="3" name="Rectangle 2">
            <a:extLst>
              <a:ext uri="{FF2B5EF4-FFF2-40B4-BE49-F238E27FC236}">
                <a16:creationId xmlns:a16="http://schemas.microsoft.com/office/drawing/2014/main" id="{38CA9174-A2D9-440C-9F4A-C74270A06A9C}"/>
              </a:ext>
            </a:extLst>
          </p:cNvPr>
          <p:cNvSpPr/>
          <p:nvPr/>
        </p:nvSpPr>
        <p:spPr>
          <a:xfrm>
            <a:off x="496347" y="2430082"/>
            <a:ext cx="7772400" cy="923330"/>
          </a:xfrm>
          <a:prstGeom prst="rect">
            <a:avLst/>
          </a:prstGeom>
        </p:spPr>
        <p:txBody>
          <a:bodyPr wrap="square">
            <a:spAutoFit/>
          </a:bodyPr>
          <a:lstStyle/>
          <a:p>
            <a:r>
              <a:rPr lang="en-US" b="1" dirty="0">
                <a:solidFill>
                  <a:srgbClr val="2484C6"/>
                </a:solidFill>
                <a:latin typeface="inherit"/>
                <a:hlinkClick r:id="rId2"/>
              </a:rPr>
              <a:t>Captcha</a:t>
            </a:r>
            <a:r>
              <a:rPr lang="en-US" dirty="0">
                <a:solidFill>
                  <a:srgbClr val="3B3B3B"/>
                </a:solidFill>
                <a:latin typeface="OpenSansRegular"/>
              </a:rPr>
              <a:t> asks you to complete the math equation like addition, subtraction, or multiplication. The equation can show up using numbers, letters, or images, therefore bots have no chances.</a:t>
            </a:r>
            <a:endParaRPr lang="en-US" dirty="0"/>
          </a:p>
        </p:txBody>
      </p:sp>
      <p:sp>
        <p:nvSpPr>
          <p:cNvPr id="4" name="Rectangle 3">
            <a:extLst>
              <a:ext uri="{FF2B5EF4-FFF2-40B4-BE49-F238E27FC236}">
                <a16:creationId xmlns:a16="http://schemas.microsoft.com/office/drawing/2014/main" id="{DB6CA75D-7CBE-4984-885B-905AABE46E42}"/>
              </a:ext>
            </a:extLst>
          </p:cNvPr>
          <p:cNvSpPr/>
          <p:nvPr/>
        </p:nvSpPr>
        <p:spPr>
          <a:xfrm>
            <a:off x="496347" y="3727450"/>
            <a:ext cx="8077200" cy="1477328"/>
          </a:xfrm>
          <a:prstGeom prst="rect">
            <a:avLst/>
          </a:prstGeom>
        </p:spPr>
        <p:txBody>
          <a:bodyPr wrap="square">
            <a:spAutoFit/>
          </a:bodyPr>
          <a:lstStyle/>
          <a:p>
            <a:r>
              <a:rPr lang="en-US" b="1" dirty="0" err="1">
                <a:solidFill>
                  <a:srgbClr val="2484C6"/>
                </a:solidFill>
                <a:latin typeface="inherit"/>
                <a:hlinkClick r:id="rId3"/>
              </a:rPr>
              <a:t>ReCaptcha</a:t>
            </a:r>
            <a:r>
              <a:rPr lang="en-US" dirty="0">
                <a:solidFill>
                  <a:srgbClr val="3B3B3B"/>
                </a:solidFill>
                <a:latin typeface="OpenSansRegular"/>
              </a:rPr>
              <a:t> is a system similar to captcha which also serves to protect the website and, at the same time, assists in the digitization of books (even its slogan was “Stop Spam, Read Books”). It supports two versions. The first offers you to enter some words or digits from the image, and the second offers you to mark the checkbox “I’m not a robot”.</a:t>
            </a:r>
            <a:endParaRPr lang="en-US" dirty="0"/>
          </a:p>
        </p:txBody>
      </p:sp>
      <p:pic>
        <p:nvPicPr>
          <p:cNvPr id="2050" name="Picture 2" descr="image00">
            <a:extLst>
              <a:ext uri="{FF2B5EF4-FFF2-40B4-BE49-F238E27FC236}">
                <a16:creationId xmlns:a16="http://schemas.microsoft.com/office/drawing/2014/main" id="{C46A29F5-0FF4-4589-9C4E-BC101E0EB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150" y="-23013"/>
            <a:ext cx="3429000" cy="20790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01">
            <a:extLst>
              <a:ext uri="{FF2B5EF4-FFF2-40B4-BE49-F238E27FC236}">
                <a16:creationId xmlns:a16="http://schemas.microsoft.com/office/drawing/2014/main" id="{346F68BF-B881-49E5-9CF9-DA4E70F1A1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425" y="5578816"/>
            <a:ext cx="2686050" cy="15449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02">
            <a:extLst>
              <a:ext uri="{FF2B5EF4-FFF2-40B4-BE49-F238E27FC236}">
                <a16:creationId xmlns:a16="http://schemas.microsoft.com/office/drawing/2014/main" id="{053F0037-30E2-4D6B-BABE-0ECE752A7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9278" y="5213501"/>
            <a:ext cx="3478331" cy="164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708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2FB897-E0FD-4392-AF6C-3DB3C5A7273B}"/>
              </a:ext>
            </a:extLst>
          </p:cNvPr>
          <p:cNvSpPr txBox="1"/>
          <p:nvPr/>
        </p:nvSpPr>
        <p:spPr>
          <a:xfrm>
            <a:off x="1377950" y="679450"/>
            <a:ext cx="1231619" cy="369332"/>
          </a:xfrm>
          <a:prstGeom prst="rect">
            <a:avLst/>
          </a:prstGeom>
          <a:noFill/>
        </p:spPr>
        <p:txBody>
          <a:bodyPr wrap="none" rtlCol="0">
            <a:spAutoFit/>
          </a:bodyPr>
          <a:lstStyle/>
          <a:p>
            <a:r>
              <a:rPr lang="en-US" dirty="0">
                <a:solidFill>
                  <a:srgbClr val="FF0000"/>
                </a:solidFill>
              </a:rPr>
              <a:t>More Clear</a:t>
            </a:r>
          </a:p>
        </p:txBody>
      </p:sp>
      <p:sp>
        <p:nvSpPr>
          <p:cNvPr id="3" name="Rectangle 2">
            <a:extLst>
              <a:ext uri="{FF2B5EF4-FFF2-40B4-BE49-F238E27FC236}">
                <a16:creationId xmlns:a16="http://schemas.microsoft.com/office/drawing/2014/main" id="{341BB1AB-3699-4F6C-9812-9A8465BE3107}"/>
              </a:ext>
            </a:extLst>
          </p:cNvPr>
          <p:cNvSpPr/>
          <p:nvPr/>
        </p:nvSpPr>
        <p:spPr>
          <a:xfrm>
            <a:off x="539750" y="1289050"/>
            <a:ext cx="7848600" cy="2308324"/>
          </a:xfrm>
          <a:prstGeom prst="rect">
            <a:avLst/>
          </a:prstGeom>
        </p:spPr>
        <p:txBody>
          <a:bodyPr wrap="square">
            <a:spAutoFit/>
          </a:bodyPr>
          <a:lstStyle/>
          <a:p>
            <a:r>
              <a:rPr lang="en-US" dirty="0">
                <a:solidFill>
                  <a:srgbClr val="333333"/>
                </a:solidFill>
                <a:latin typeface="q_serif"/>
              </a:rPr>
              <a:t>The acronym of CAPTCHA is "Completely Automated Public Turing test to tell Computers and Humans Apart". It tests whether the user is a human or computer to prevent spam and automated data downloading. It typically asks the user to write down a combination of alphabets/numbers from an </a:t>
            </a:r>
            <a:r>
              <a:rPr lang="en-US" b="1" dirty="0">
                <a:solidFill>
                  <a:srgbClr val="333333"/>
                </a:solidFill>
                <a:latin typeface="q_serif"/>
              </a:rPr>
              <a:t>image.</a:t>
            </a:r>
            <a:r>
              <a:rPr lang="en-US" dirty="0">
                <a:solidFill>
                  <a:srgbClr val="333333"/>
                </a:solidFill>
                <a:latin typeface="q_serif"/>
              </a:rPr>
              <a:t> The text cannot be copy pasted from the image, thus preventing computers any access.</a:t>
            </a:r>
            <a:br>
              <a:rPr lang="en-US" dirty="0"/>
            </a:br>
            <a:r>
              <a:rPr lang="en-US" dirty="0">
                <a:solidFill>
                  <a:srgbClr val="333333"/>
                </a:solidFill>
                <a:latin typeface="q_serif"/>
              </a:rPr>
              <a:t>Below pic is an example of CAPTCHA:</a:t>
            </a:r>
            <a:br>
              <a:rPr lang="en-US" dirty="0"/>
            </a:br>
            <a:br>
              <a:rPr lang="en-US" dirty="0">
                <a:solidFill>
                  <a:srgbClr val="333333"/>
                </a:solidFill>
                <a:latin typeface="q_serif"/>
              </a:rPr>
            </a:br>
            <a:endParaRPr lang="en-US" dirty="0"/>
          </a:p>
        </p:txBody>
      </p:sp>
      <p:pic>
        <p:nvPicPr>
          <p:cNvPr id="5" name="Picture 4">
            <a:extLst>
              <a:ext uri="{FF2B5EF4-FFF2-40B4-BE49-F238E27FC236}">
                <a16:creationId xmlns:a16="http://schemas.microsoft.com/office/drawing/2014/main" id="{F16D6DB1-845C-4444-82ED-8E4F91873C96}"/>
              </a:ext>
            </a:extLst>
          </p:cNvPr>
          <p:cNvPicPr>
            <a:picLocks noChangeAspect="1"/>
          </p:cNvPicPr>
          <p:nvPr/>
        </p:nvPicPr>
        <p:blipFill>
          <a:blip r:embed="rId2"/>
          <a:stretch>
            <a:fillRect/>
          </a:stretch>
        </p:blipFill>
        <p:spPr>
          <a:xfrm>
            <a:off x="2520950" y="3586497"/>
            <a:ext cx="3381375" cy="2930525"/>
          </a:xfrm>
          <a:prstGeom prst="rect">
            <a:avLst/>
          </a:prstGeom>
        </p:spPr>
      </p:pic>
    </p:spTree>
    <p:extLst>
      <p:ext uri="{BB962C8B-B14F-4D97-AF65-F5344CB8AC3E}">
        <p14:creationId xmlns:p14="http://schemas.microsoft.com/office/powerpoint/2010/main" val="4006893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7167E-378A-42DE-AD6E-88A2A96F70AF}"/>
              </a:ext>
            </a:extLst>
          </p:cNvPr>
          <p:cNvSpPr txBox="1"/>
          <p:nvPr/>
        </p:nvSpPr>
        <p:spPr>
          <a:xfrm>
            <a:off x="1377950" y="679450"/>
            <a:ext cx="1231619" cy="369332"/>
          </a:xfrm>
          <a:prstGeom prst="rect">
            <a:avLst/>
          </a:prstGeom>
          <a:noFill/>
        </p:spPr>
        <p:txBody>
          <a:bodyPr wrap="none" rtlCol="0">
            <a:spAutoFit/>
          </a:bodyPr>
          <a:lstStyle/>
          <a:p>
            <a:r>
              <a:rPr lang="en-US" dirty="0">
                <a:solidFill>
                  <a:srgbClr val="FF0000"/>
                </a:solidFill>
              </a:rPr>
              <a:t>More Clear</a:t>
            </a:r>
          </a:p>
        </p:txBody>
      </p:sp>
      <p:sp>
        <p:nvSpPr>
          <p:cNvPr id="3" name="Rectangle 2">
            <a:extLst>
              <a:ext uri="{FF2B5EF4-FFF2-40B4-BE49-F238E27FC236}">
                <a16:creationId xmlns:a16="http://schemas.microsoft.com/office/drawing/2014/main" id="{394DEF0A-836D-4393-A396-6A47C4C9C678}"/>
              </a:ext>
            </a:extLst>
          </p:cNvPr>
          <p:cNvSpPr/>
          <p:nvPr/>
        </p:nvSpPr>
        <p:spPr>
          <a:xfrm>
            <a:off x="463550" y="1136650"/>
            <a:ext cx="8077200" cy="2585323"/>
          </a:xfrm>
          <a:prstGeom prst="rect">
            <a:avLst/>
          </a:prstGeom>
        </p:spPr>
        <p:txBody>
          <a:bodyPr wrap="square">
            <a:spAutoFit/>
          </a:bodyPr>
          <a:lstStyle/>
          <a:p>
            <a:r>
              <a:rPr lang="en-US" dirty="0">
                <a:solidFill>
                  <a:srgbClr val="333333"/>
                </a:solidFill>
                <a:latin typeface="q_serif"/>
              </a:rPr>
              <a:t>reCAPTCHA:</a:t>
            </a:r>
            <a:br>
              <a:rPr lang="en-US" dirty="0"/>
            </a:br>
            <a:r>
              <a:rPr lang="en-US" dirty="0">
                <a:solidFill>
                  <a:srgbClr val="333333"/>
                </a:solidFill>
                <a:latin typeface="q_serif"/>
              </a:rPr>
              <a:t>This idea an interesting application of CAPTCHA. There are several projects of converting books to the </a:t>
            </a:r>
            <a:r>
              <a:rPr lang="en-US" dirty="0" err="1">
                <a:solidFill>
                  <a:srgbClr val="333333"/>
                </a:solidFill>
                <a:latin typeface="q_serif"/>
              </a:rPr>
              <a:t>ebook</a:t>
            </a:r>
            <a:r>
              <a:rPr lang="en-US" dirty="0">
                <a:solidFill>
                  <a:srgbClr val="333333"/>
                </a:solidFill>
                <a:latin typeface="q_serif"/>
              </a:rPr>
              <a:t> version. One method is to scan the books and use OCR software to convert image of text to actual text. But somebody has to validate whether the conversion is successful. Luis von </a:t>
            </a:r>
            <a:r>
              <a:rPr lang="en-US" dirty="0" err="1">
                <a:solidFill>
                  <a:srgbClr val="333333"/>
                </a:solidFill>
                <a:latin typeface="q_serif"/>
              </a:rPr>
              <a:t>Ahn</a:t>
            </a:r>
            <a:r>
              <a:rPr lang="en-US" dirty="0">
                <a:solidFill>
                  <a:srgbClr val="333333"/>
                </a:solidFill>
                <a:latin typeface="q_serif"/>
              </a:rPr>
              <a:t>, Ben Maurer, Colin McMillen, David Abraham and Manuel Blum at Carnegie Mellon University developed reCAPTCHA to help in this problem. Instead of random texts in CAPTCHA, actual texts from scanned books are shown. The user writes the digital text. This is used to validate each word from several users. Below pic is an example of reCAPTCHA:</a:t>
            </a:r>
            <a:endParaRPr lang="en-US" dirty="0"/>
          </a:p>
        </p:txBody>
      </p:sp>
      <p:pic>
        <p:nvPicPr>
          <p:cNvPr id="5" name="Picture 4">
            <a:extLst>
              <a:ext uri="{FF2B5EF4-FFF2-40B4-BE49-F238E27FC236}">
                <a16:creationId xmlns:a16="http://schemas.microsoft.com/office/drawing/2014/main" id="{BC904204-47C9-45A0-A596-96DF6AFD79EE}"/>
              </a:ext>
            </a:extLst>
          </p:cNvPr>
          <p:cNvPicPr>
            <a:picLocks noChangeAspect="1"/>
          </p:cNvPicPr>
          <p:nvPr/>
        </p:nvPicPr>
        <p:blipFill>
          <a:blip r:embed="rId2"/>
          <a:stretch>
            <a:fillRect/>
          </a:stretch>
        </p:blipFill>
        <p:spPr>
          <a:xfrm>
            <a:off x="5111750" y="3879850"/>
            <a:ext cx="3757613" cy="3051958"/>
          </a:xfrm>
          <a:prstGeom prst="rect">
            <a:avLst/>
          </a:prstGeom>
        </p:spPr>
      </p:pic>
    </p:spTree>
    <p:extLst>
      <p:ext uri="{BB962C8B-B14F-4D97-AF65-F5344CB8AC3E}">
        <p14:creationId xmlns:p14="http://schemas.microsoft.com/office/powerpoint/2010/main" val="3110562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5C7A6C-559E-4C39-9F10-E9FEA81A3866}"/>
              </a:ext>
            </a:extLst>
          </p:cNvPr>
          <p:cNvSpPr/>
          <p:nvPr/>
        </p:nvSpPr>
        <p:spPr>
          <a:xfrm>
            <a:off x="387350" y="1670050"/>
            <a:ext cx="8305800" cy="646331"/>
          </a:xfrm>
          <a:prstGeom prst="rect">
            <a:avLst/>
          </a:prstGeom>
        </p:spPr>
        <p:txBody>
          <a:bodyPr wrap="square">
            <a:spAutoFit/>
          </a:bodyPr>
          <a:lstStyle/>
          <a:p>
            <a:r>
              <a:rPr lang="en-US" dirty="0">
                <a:solidFill>
                  <a:srgbClr val="3B3B3B"/>
                </a:solidFill>
                <a:latin typeface="OpenSansRegular"/>
              </a:rPr>
              <a:t>Captcha and reCAPTCHA do the same thing, but in different ways. Is that all? No. They also have differences in their features. Let’s compare them:</a:t>
            </a:r>
            <a:endParaRPr lang="en-US" dirty="0"/>
          </a:p>
        </p:txBody>
      </p:sp>
      <p:pic>
        <p:nvPicPr>
          <p:cNvPr id="5" name="Picture 4">
            <a:extLst>
              <a:ext uri="{FF2B5EF4-FFF2-40B4-BE49-F238E27FC236}">
                <a16:creationId xmlns:a16="http://schemas.microsoft.com/office/drawing/2014/main" id="{DAF0126C-3A7C-4F30-87D3-45D510B31DF2}"/>
              </a:ext>
            </a:extLst>
          </p:cNvPr>
          <p:cNvPicPr>
            <a:picLocks noChangeAspect="1"/>
          </p:cNvPicPr>
          <p:nvPr/>
        </p:nvPicPr>
        <p:blipFill>
          <a:blip r:embed="rId2"/>
          <a:stretch>
            <a:fillRect/>
          </a:stretch>
        </p:blipFill>
        <p:spPr>
          <a:xfrm>
            <a:off x="387350" y="3194050"/>
            <a:ext cx="8596116" cy="2600325"/>
          </a:xfrm>
          <a:prstGeom prst="rect">
            <a:avLst/>
          </a:prstGeom>
        </p:spPr>
      </p:pic>
      <p:pic>
        <p:nvPicPr>
          <p:cNvPr id="6145" name="Picture 1" descr="xicons_yes">
            <a:extLst>
              <a:ext uri="{FF2B5EF4-FFF2-40B4-BE49-F238E27FC236}">
                <a16:creationId xmlns:a16="http://schemas.microsoft.com/office/drawing/2014/main" id="{F8DC984B-9BF1-4BF8-A8A9-A1C58DC7E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xicons_yes">
            <a:extLst>
              <a:ext uri="{FF2B5EF4-FFF2-40B4-BE49-F238E27FC236}">
                <a16:creationId xmlns:a16="http://schemas.microsoft.com/office/drawing/2014/main" id="{0B127543-C60A-4C5E-9D7B-00BEBE5BA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xicons_no">
            <a:extLst>
              <a:ext uri="{FF2B5EF4-FFF2-40B4-BE49-F238E27FC236}">
                <a16:creationId xmlns:a16="http://schemas.microsoft.com/office/drawing/2014/main" id="{871F2DF4-4821-4066-B002-9AB2682E6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xicons_yes">
            <a:extLst>
              <a:ext uri="{FF2B5EF4-FFF2-40B4-BE49-F238E27FC236}">
                <a16:creationId xmlns:a16="http://schemas.microsoft.com/office/drawing/2014/main" id="{09E7009E-657D-4C62-A97E-745C74F81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xicons_yes">
            <a:extLst>
              <a:ext uri="{FF2B5EF4-FFF2-40B4-BE49-F238E27FC236}">
                <a16:creationId xmlns:a16="http://schemas.microsoft.com/office/drawing/2014/main" id="{7F1CAC5A-C491-4417-B8C9-F6B17D481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xicons_no">
            <a:extLst>
              <a:ext uri="{FF2B5EF4-FFF2-40B4-BE49-F238E27FC236}">
                <a16:creationId xmlns:a16="http://schemas.microsoft.com/office/drawing/2014/main" id="{6101338B-0D46-420B-9056-CA8FEAF0F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7" descr="xicons_yes">
            <a:extLst>
              <a:ext uri="{FF2B5EF4-FFF2-40B4-BE49-F238E27FC236}">
                <a16:creationId xmlns:a16="http://schemas.microsoft.com/office/drawing/2014/main" id="{A9E01811-0B2D-4E2D-A535-FB78FFE54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xicons_yes">
            <a:extLst>
              <a:ext uri="{FF2B5EF4-FFF2-40B4-BE49-F238E27FC236}">
                <a16:creationId xmlns:a16="http://schemas.microsoft.com/office/drawing/2014/main" id="{F00A7458-0A46-472F-AEF6-DA2245AC5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xicons_yes">
            <a:extLst>
              <a:ext uri="{FF2B5EF4-FFF2-40B4-BE49-F238E27FC236}">
                <a16:creationId xmlns:a16="http://schemas.microsoft.com/office/drawing/2014/main" id="{99C5D09D-F3F7-4461-A380-26822F2D8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xicons_yes">
            <a:extLst>
              <a:ext uri="{FF2B5EF4-FFF2-40B4-BE49-F238E27FC236}">
                <a16:creationId xmlns:a16="http://schemas.microsoft.com/office/drawing/2014/main" id="{8E45E27A-CBCB-4E59-8663-872D8F4EC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5" name="Picture 11" descr="xicons_yes">
            <a:extLst>
              <a:ext uri="{FF2B5EF4-FFF2-40B4-BE49-F238E27FC236}">
                <a16:creationId xmlns:a16="http://schemas.microsoft.com/office/drawing/2014/main" id="{0D7E22AE-DE59-4AD0-AE77-013C9D8DE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xicons_yes">
            <a:extLst>
              <a:ext uri="{FF2B5EF4-FFF2-40B4-BE49-F238E27FC236}">
                <a16:creationId xmlns:a16="http://schemas.microsoft.com/office/drawing/2014/main" id="{59390C7E-949E-4990-B5E8-65C152E22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7" name="Picture 13" descr="xicons_yes">
            <a:extLst>
              <a:ext uri="{FF2B5EF4-FFF2-40B4-BE49-F238E27FC236}">
                <a16:creationId xmlns:a16="http://schemas.microsoft.com/office/drawing/2014/main" id="{70FF2F18-57F1-4B7B-BA6B-7A39561836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xicons_no">
            <a:extLst>
              <a:ext uri="{FF2B5EF4-FFF2-40B4-BE49-F238E27FC236}">
                <a16:creationId xmlns:a16="http://schemas.microsoft.com/office/drawing/2014/main" id="{7184BFB9-02A4-4E67-BAB7-2E00101DB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61925" cy="16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477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29E8F7-79AD-45F9-AFD9-F55C4D5DCBC1}"/>
              </a:ext>
            </a:extLst>
          </p:cNvPr>
          <p:cNvSpPr/>
          <p:nvPr/>
        </p:nvSpPr>
        <p:spPr>
          <a:xfrm>
            <a:off x="1225550" y="1212850"/>
            <a:ext cx="6861175" cy="369332"/>
          </a:xfrm>
          <a:prstGeom prst="rect">
            <a:avLst/>
          </a:prstGeom>
        </p:spPr>
        <p:txBody>
          <a:bodyPr wrap="square">
            <a:spAutoFit/>
          </a:bodyPr>
          <a:lstStyle/>
          <a:p>
            <a:r>
              <a:rPr lang="en-US" dirty="0"/>
              <a:t>https://www.similartech.com/compare/general-captcha-vs-recaptcha</a:t>
            </a:r>
          </a:p>
        </p:txBody>
      </p:sp>
      <p:pic>
        <p:nvPicPr>
          <p:cNvPr id="3" name="Picture 2">
            <a:extLst>
              <a:ext uri="{FF2B5EF4-FFF2-40B4-BE49-F238E27FC236}">
                <a16:creationId xmlns:a16="http://schemas.microsoft.com/office/drawing/2014/main" id="{3E012221-EEFC-4A56-8ACD-6437D17AD98D}"/>
              </a:ext>
            </a:extLst>
          </p:cNvPr>
          <p:cNvPicPr>
            <a:picLocks noChangeAspect="1"/>
          </p:cNvPicPr>
          <p:nvPr/>
        </p:nvPicPr>
        <p:blipFill>
          <a:blip r:embed="rId2"/>
          <a:stretch>
            <a:fillRect/>
          </a:stretch>
        </p:blipFill>
        <p:spPr>
          <a:xfrm>
            <a:off x="0" y="2736850"/>
            <a:ext cx="9461500" cy="2977922"/>
          </a:xfrm>
          <a:prstGeom prst="rect">
            <a:avLst/>
          </a:prstGeom>
        </p:spPr>
      </p:pic>
    </p:spTree>
    <p:extLst>
      <p:ext uri="{BB962C8B-B14F-4D97-AF65-F5344CB8AC3E}">
        <p14:creationId xmlns:p14="http://schemas.microsoft.com/office/powerpoint/2010/main" val="154429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6" name="object 6"/>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7" name="object 7"/>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8" name="object 8"/>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9" name="object 9"/>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0" name="object 10"/>
          <p:cNvSpPr/>
          <p:nvPr/>
        </p:nvSpPr>
        <p:spPr>
          <a:xfrm>
            <a:off x="963510" y="2705100"/>
            <a:ext cx="240791" cy="248412"/>
          </a:xfrm>
          <a:prstGeom prst="rect">
            <a:avLst/>
          </a:prstGeom>
          <a:blipFill>
            <a:blip r:embed="rId3" cstate="print"/>
            <a:stretch>
              <a:fillRect/>
            </a:stretch>
          </a:blipFill>
        </p:spPr>
        <p:txBody>
          <a:bodyPr wrap="square" lIns="0" tIns="0" rIns="0" bIns="0" rtlCol="0">
            <a:noAutofit/>
          </a:bodyPr>
          <a:lstStyle/>
          <a:p>
            <a:endParaRPr/>
          </a:p>
        </p:txBody>
      </p:sp>
      <p:sp>
        <p:nvSpPr>
          <p:cNvPr id="11" name="object 11"/>
          <p:cNvSpPr/>
          <p:nvPr/>
        </p:nvSpPr>
        <p:spPr>
          <a:xfrm>
            <a:off x="228600" y="228600"/>
            <a:ext cx="1595882" cy="1590675"/>
          </a:xfrm>
          <a:prstGeom prst="rect">
            <a:avLst/>
          </a:prstGeom>
          <a:blipFill>
            <a:blip r:embed="rId4" cstate="print"/>
            <a:stretch>
              <a:fillRect/>
            </a:stretch>
          </a:blipFill>
        </p:spPr>
        <p:txBody>
          <a:bodyPr wrap="square" lIns="0" tIns="0" rIns="0" bIns="0" rtlCol="0">
            <a:noAutofit/>
          </a:bodyPr>
          <a:lstStyle/>
          <a:p>
            <a:endParaRPr/>
          </a:p>
        </p:txBody>
      </p:sp>
      <p:sp>
        <p:nvSpPr>
          <p:cNvPr id="12" name="object 12"/>
          <p:cNvSpPr/>
          <p:nvPr/>
        </p:nvSpPr>
        <p:spPr>
          <a:xfrm>
            <a:off x="5819775" y="2781300"/>
            <a:ext cx="2981325" cy="3829050"/>
          </a:xfrm>
          <a:prstGeom prst="rect">
            <a:avLst/>
          </a:prstGeom>
          <a:blipFill>
            <a:blip r:embed="rId5" cstate="print"/>
            <a:stretch>
              <a:fillRect/>
            </a:stretch>
          </a:blipFill>
        </p:spPr>
        <p:txBody>
          <a:bodyPr wrap="square" lIns="0" tIns="0" rIns="0" bIns="0" rtlCol="0">
            <a:noAutofit/>
          </a:bodyPr>
          <a:lstStyle/>
          <a:p>
            <a:endParaRPr/>
          </a:p>
        </p:txBody>
      </p:sp>
      <p:sp>
        <p:nvSpPr>
          <p:cNvPr id="3" name="object 3"/>
          <p:cNvSpPr txBox="1"/>
          <p:nvPr/>
        </p:nvSpPr>
        <p:spPr>
          <a:xfrm>
            <a:off x="2295525" y="734197"/>
            <a:ext cx="5231434" cy="1134218"/>
          </a:xfrm>
          <a:prstGeom prst="rect">
            <a:avLst/>
          </a:prstGeom>
        </p:spPr>
        <p:txBody>
          <a:bodyPr wrap="square" lIns="0" tIns="0" rIns="0" bIns="0" rtlCol="0">
            <a:noAutofit/>
          </a:bodyPr>
          <a:lstStyle/>
          <a:p>
            <a:pPr marL="12700">
              <a:lnSpc>
                <a:spcPts val="4475"/>
              </a:lnSpc>
              <a:spcBef>
                <a:spcPts val="223"/>
              </a:spcBef>
            </a:pPr>
            <a:r>
              <a:rPr sz="6600" spc="0" baseline="3723" dirty="0">
                <a:solidFill>
                  <a:srgbClr val="C00000"/>
                </a:solidFill>
                <a:latin typeface="Candara"/>
                <a:cs typeface="Candara"/>
              </a:rPr>
              <a:t>What is</a:t>
            </a:r>
            <a:r>
              <a:rPr sz="6600" spc="-9" baseline="3723" dirty="0">
                <a:solidFill>
                  <a:srgbClr val="C00000"/>
                </a:solidFill>
                <a:latin typeface="Candara"/>
                <a:cs typeface="Candara"/>
              </a:rPr>
              <a:t> </a:t>
            </a:r>
            <a:r>
              <a:rPr sz="6600" spc="0" baseline="3723" dirty="0">
                <a:solidFill>
                  <a:srgbClr val="C00000"/>
                </a:solidFill>
                <a:latin typeface="Candara"/>
                <a:cs typeface="Candara"/>
              </a:rPr>
              <a:t>CAPT</a:t>
            </a:r>
            <a:r>
              <a:rPr sz="6600" spc="14" baseline="3723" dirty="0">
                <a:solidFill>
                  <a:srgbClr val="C00000"/>
                </a:solidFill>
                <a:latin typeface="Candara"/>
                <a:cs typeface="Candara"/>
              </a:rPr>
              <a:t>C</a:t>
            </a:r>
            <a:r>
              <a:rPr sz="6600" spc="0" baseline="3723" dirty="0">
                <a:solidFill>
                  <a:srgbClr val="C00000"/>
                </a:solidFill>
                <a:latin typeface="Candara"/>
                <a:cs typeface="Candara"/>
              </a:rPr>
              <a:t>HA??</a:t>
            </a:r>
            <a:endParaRPr sz="4400">
              <a:latin typeface="Candara"/>
              <a:cs typeface="Candara"/>
            </a:endParaRPr>
          </a:p>
          <a:p>
            <a:pPr marR="12700" algn="r">
              <a:lnSpc>
                <a:spcPct val="101725"/>
              </a:lnSpc>
              <a:spcBef>
                <a:spcPts val="1186"/>
              </a:spcBef>
            </a:pPr>
            <a:r>
              <a:rPr sz="2400" spc="0" dirty="0">
                <a:solidFill>
                  <a:srgbClr val="BE4D00"/>
                </a:solidFill>
                <a:latin typeface="Candara"/>
                <a:cs typeface="Candara"/>
              </a:rPr>
              <a:t>Cont</a:t>
            </a:r>
            <a:r>
              <a:rPr sz="2400" spc="4" dirty="0">
                <a:solidFill>
                  <a:srgbClr val="BE4D00"/>
                </a:solidFill>
                <a:latin typeface="Candara"/>
                <a:cs typeface="Candara"/>
              </a:rPr>
              <a:t>i</a:t>
            </a:r>
            <a:r>
              <a:rPr sz="2400" spc="0" dirty="0">
                <a:solidFill>
                  <a:srgbClr val="BE4D00"/>
                </a:solidFill>
                <a:latin typeface="Candara"/>
                <a:cs typeface="Candara"/>
              </a:rPr>
              <a:t>n</a:t>
            </a:r>
            <a:r>
              <a:rPr sz="2400" spc="-4" dirty="0">
                <a:solidFill>
                  <a:srgbClr val="BE4D00"/>
                </a:solidFill>
                <a:latin typeface="Candara"/>
                <a:cs typeface="Candara"/>
              </a:rPr>
              <a:t>u</a:t>
            </a:r>
            <a:r>
              <a:rPr sz="2400" spc="0" dirty="0">
                <a:solidFill>
                  <a:srgbClr val="BE4D00"/>
                </a:solidFill>
                <a:latin typeface="Candara"/>
                <a:cs typeface="Candara"/>
              </a:rPr>
              <a:t>es…</a:t>
            </a:r>
            <a:endParaRPr sz="2400">
              <a:latin typeface="Candara"/>
              <a:cs typeface="Candara"/>
            </a:endParaRPr>
          </a:p>
        </p:txBody>
      </p:sp>
      <p:sp>
        <p:nvSpPr>
          <p:cNvPr id="2" name="object 2"/>
          <p:cNvSpPr txBox="1"/>
          <p:nvPr/>
        </p:nvSpPr>
        <p:spPr>
          <a:xfrm>
            <a:off x="951077" y="2699384"/>
            <a:ext cx="4335383" cy="2770378"/>
          </a:xfrm>
          <a:prstGeom prst="rect">
            <a:avLst/>
          </a:prstGeom>
        </p:spPr>
        <p:txBody>
          <a:bodyPr wrap="square" lIns="0" tIns="0" rIns="0" bIns="0" rtlCol="0">
            <a:noAutofit/>
          </a:bodyPr>
          <a:lstStyle/>
          <a:p>
            <a:pPr marL="287019" marR="52412">
              <a:lnSpc>
                <a:spcPts val="2880"/>
              </a:lnSpc>
              <a:spcBef>
                <a:spcPts val="144"/>
              </a:spcBef>
            </a:pPr>
            <a:r>
              <a:rPr sz="4200" b="1" spc="0" baseline="3900" dirty="0">
                <a:solidFill>
                  <a:srgbClr val="FF0000"/>
                </a:solidFill>
                <a:latin typeface="Candara"/>
                <a:cs typeface="Candara"/>
              </a:rPr>
              <a:t>Standard</a:t>
            </a:r>
            <a:r>
              <a:rPr sz="4200" b="1" spc="-119" baseline="3900" dirty="0">
                <a:solidFill>
                  <a:srgbClr val="FF0000"/>
                </a:solidFill>
                <a:latin typeface="Candara"/>
                <a:cs typeface="Candara"/>
              </a:rPr>
              <a:t> </a:t>
            </a:r>
            <a:r>
              <a:rPr sz="4200" b="1" spc="0" baseline="3900" dirty="0">
                <a:solidFill>
                  <a:srgbClr val="FF0000"/>
                </a:solidFill>
                <a:latin typeface="Candara"/>
                <a:cs typeface="Candara"/>
              </a:rPr>
              <a:t>Interpretation</a:t>
            </a:r>
            <a:endParaRPr sz="2800">
              <a:latin typeface="Candara"/>
              <a:cs typeface="Candara"/>
            </a:endParaRPr>
          </a:p>
          <a:p>
            <a:pPr marL="287019" marR="102524" indent="-274319">
              <a:lnSpc>
                <a:spcPts val="3417"/>
              </a:lnSpc>
              <a:spcBef>
                <a:spcPts val="470"/>
              </a:spcBef>
            </a:pPr>
            <a:r>
              <a:rPr sz="2800" spc="0" dirty="0">
                <a:solidFill>
                  <a:srgbClr val="93C500"/>
                </a:solidFill>
                <a:latin typeface="Wingdings"/>
                <a:cs typeface="Wingdings"/>
              </a:rPr>
              <a:t></a:t>
            </a:r>
            <a:r>
              <a:rPr sz="2800" spc="179" dirty="0">
                <a:solidFill>
                  <a:srgbClr val="93C500"/>
                </a:solidFill>
                <a:latin typeface="Times New Roman"/>
                <a:cs typeface="Times New Roman"/>
              </a:rPr>
              <a:t> </a:t>
            </a:r>
            <a:r>
              <a:rPr sz="2800" spc="0" dirty="0">
                <a:solidFill>
                  <a:srgbClr val="3D3C2C"/>
                </a:solidFill>
                <a:latin typeface="Candara"/>
                <a:cs typeface="Candara"/>
              </a:rPr>
              <a:t>p</a:t>
            </a:r>
            <a:r>
              <a:rPr sz="2800" spc="-9" dirty="0">
                <a:solidFill>
                  <a:srgbClr val="3D3C2C"/>
                </a:solidFill>
                <a:latin typeface="Candara"/>
                <a:cs typeface="Candara"/>
              </a:rPr>
              <a:t>l</a:t>
            </a:r>
            <a:r>
              <a:rPr sz="2800" spc="0" dirty="0">
                <a:solidFill>
                  <a:srgbClr val="3D3C2C"/>
                </a:solidFill>
                <a:latin typeface="Candara"/>
                <a:cs typeface="Candara"/>
              </a:rPr>
              <a:t>a</a:t>
            </a:r>
            <a:r>
              <a:rPr sz="2800" spc="-4" dirty="0">
                <a:solidFill>
                  <a:srgbClr val="3D3C2C"/>
                </a:solidFill>
                <a:latin typeface="Candara"/>
                <a:cs typeface="Candara"/>
              </a:rPr>
              <a:t>y</a:t>
            </a:r>
            <a:r>
              <a:rPr sz="2800" spc="0" dirty="0">
                <a:solidFill>
                  <a:srgbClr val="3D3C2C"/>
                </a:solidFill>
                <a:latin typeface="Candara"/>
                <a:cs typeface="Candara"/>
              </a:rPr>
              <a:t>er</a:t>
            </a:r>
            <a:r>
              <a:rPr sz="2800" spc="-36" dirty="0">
                <a:solidFill>
                  <a:srgbClr val="3D3C2C"/>
                </a:solidFill>
                <a:latin typeface="Candara"/>
                <a:cs typeface="Candara"/>
              </a:rPr>
              <a:t> </a:t>
            </a:r>
            <a:r>
              <a:rPr sz="2800" spc="0" dirty="0">
                <a:solidFill>
                  <a:srgbClr val="3D3C2C"/>
                </a:solidFill>
                <a:latin typeface="Candara"/>
                <a:cs typeface="Candara"/>
              </a:rPr>
              <a:t>C, the</a:t>
            </a:r>
            <a:r>
              <a:rPr sz="2800" spc="-29" dirty="0">
                <a:solidFill>
                  <a:srgbClr val="3D3C2C"/>
                </a:solidFill>
                <a:latin typeface="Candara"/>
                <a:cs typeface="Candara"/>
              </a:rPr>
              <a:t> </a:t>
            </a:r>
            <a:r>
              <a:rPr sz="2800" spc="0" dirty="0">
                <a:solidFill>
                  <a:srgbClr val="3D3C2C"/>
                </a:solidFill>
                <a:latin typeface="Candara"/>
                <a:cs typeface="Candara"/>
              </a:rPr>
              <a:t>inter</a:t>
            </a:r>
            <a:r>
              <a:rPr sz="2800" spc="9" dirty="0">
                <a:solidFill>
                  <a:srgbClr val="3D3C2C"/>
                </a:solidFill>
                <a:latin typeface="Candara"/>
                <a:cs typeface="Candara"/>
              </a:rPr>
              <a:t>r</a:t>
            </a:r>
            <a:r>
              <a:rPr sz="2800" spc="0" dirty="0">
                <a:solidFill>
                  <a:srgbClr val="3D3C2C"/>
                </a:solidFill>
                <a:latin typeface="Candara"/>
                <a:cs typeface="Candara"/>
              </a:rPr>
              <a:t>ogator, </a:t>
            </a:r>
            <a:endParaRPr sz="2800">
              <a:latin typeface="Candara"/>
              <a:cs typeface="Candara"/>
            </a:endParaRPr>
          </a:p>
          <a:p>
            <a:pPr marL="287019" marR="102524">
              <a:lnSpc>
                <a:spcPts val="3417"/>
              </a:lnSpc>
              <a:spcBef>
                <a:spcPts val="280"/>
              </a:spcBef>
            </a:pPr>
            <a:r>
              <a:rPr sz="2800" spc="0" dirty="0">
                <a:solidFill>
                  <a:srgbClr val="3D3C2C"/>
                </a:solidFill>
                <a:latin typeface="Candara"/>
                <a:cs typeface="Candara"/>
              </a:rPr>
              <a:t>is tasked with </a:t>
            </a:r>
            <a:r>
              <a:rPr sz="2800" spc="4" dirty="0">
                <a:solidFill>
                  <a:srgbClr val="3D3C2C"/>
                </a:solidFill>
                <a:latin typeface="Candara"/>
                <a:cs typeface="Candara"/>
              </a:rPr>
              <a:t>t</a:t>
            </a:r>
            <a:r>
              <a:rPr sz="2800" spc="0" dirty="0">
                <a:solidFill>
                  <a:srgbClr val="3D3C2C"/>
                </a:solidFill>
                <a:latin typeface="Candara"/>
                <a:cs typeface="Candara"/>
              </a:rPr>
              <a:t>rying to </a:t>
            </a:r>
            <a:endParaRPr sz="2800">
              <a:latin typeface="Candara"/>
              <a:cs typeface="Candara"/>
            </a:endParaRPr>
          </a:p>
          <a:p>
            <a:pPr marL="287019" marR="102524">
              <a:lnSpc>
                <a:spcPts val="3417"/>
              </a:lnSpc>
              <a:spcBef>
                <a:spcPts val="280"/>
              </a:spcBef>
            </a:pPr>
            <a:r>
              <a:rPr sz="2800" spc="0" dirty="0">
                <a:solidFill>
                  <a:srgbClr val="3D3C2C"/>
                </a:solidFill>
                <a:latin typeface="Candara"/>
                <a:cs typeface="Candara"/>
              </a:rPr>
              <a:t>det</a:t>
            </a:r>
            <a:r>
              <a:rPr sz="2800" spc="9" dirty="0">
                <a:solidFill>
                  <a:srgbClr val="3D3C2C"/>
                </a:solidFill>
                <a:latin typeface="Candara"/>
                <a:cs typeface="Candara"/>
              </a:rPr>
              <a:t>e</a:t>
            </a:r>
            <a:r>
              <a:rPr sz="2800" spc="0" dirty="0">
                <a:solidFill>
                  <a:srgbClr val="3D3C2C"/>
                </a:solidFill>
                <a:latin typeface="Candara"/>
                <a:cs typeface="Candara"/>
              </a:rPr>
              <a:t>rmine</a:t>
            </a:r>
            <a:r>
              <a:rPr sz="2800" spc="-137" dirty="0">
                <a:solidFill>
                  <a:srgbClr val="3D3C2C"/>
                </a:solidFill>
                <a:latin typeface="Candara"/>
                <a:cs typeface="Candara"/>
              </a:rPr>
              <a:t> </a:t>
            </a:r>
            <a:r>
              <a:rPr sz="2800" spc="0" dirty="0">
                <a:solidFill>
                  <a:srgbClr val="3D3C2C"/>
                </a:solidFill>
                <a:latin typeface="Candara"/>
                <a:cs typeface="Candara"/>
              </a:rPr>
              <a:t>which</a:t>
            </a:r>
            <a:r>
              <a:rPr sz="2800" spc="-70" dirty="0">
                <a:solidFill>
                  <a:srgbClr val="3D3C2C"/>
                </a:solidFill>
                <a:latin typeface="Candara"/>
                <a:cs typeface="Candara"/>
              </a:rPr>
              <a:t> </a:t>
            </a:r>
            <a:r>
              <a:rPr sz="2800" spc="0" dirty="0">
                <a:solidFill>
                  <a:srgbClr val="3D3C2C"/>
                </a:solidFill>
                <a:latin typeface="Candara"/>
                <a:cs typeface="Candara"/>
              </a:rPr>
              <a:t>pl</a:t>
            </a:r>
            <a:r>
              <a:rPr sz="2800" spc="-9" dirty="0">
                <a:solidFill>
                  <a:srgbClr val="3D3C2C"/>
                </a:solidFill>
                <a:latin typeface="Candara"/>
                <a:cs typeface="Candara"/>
              </a:rPr>
              <a:t>a</a:t>
            </a:r>
            <a:r>
              <a:rPr sz="2800" spc="0" dirty="0">
                <a:solidFill>
                  <a:srgbClr val="3D3C2C"/>
                </a:solidFill>
                <a:latin typeface="Candara"/>
                <a:cs typeface="Candara"/>
              </a:rPr>
              <a:t>yer</a:t>
            </a:r>
            <a:endParaRPr sz="2800">
              <a:latin typeface="Candara"/>
              <a:cs typeface="Candara"/>
            </a:endParaRPr>
          </a:p>
          <a:p>
            <a:pPr marL="287019">
              <a:lnSpc>
                <a:spcPts val="3360"/>
              </a:lnSpc>
              <a:spcBef>
                <a:spcPts val="758"/>
              </a:spcBef>
            </a:pPr>
            <a:r>
              <a:rPr sz="2800" spc="0" dirty="0">
                <a:solidFill>
                  <a:srgbClr val="3D3C2C"/>
                </a:solidFill>
                <a:latin typeface="Candara"/>
                <a:cs typeface="Candara"/>
              </a:rPr>
              <a:t>-</a:t>
            </a:r>
            <a:r>
              <a:rPr sz="2800" spc="-14" dirty="0">
                <a:solidFill>
                  <a:srgbClr val="3D3C2C"/>
                </a:solidFill>
                <a:latin typeface="Candara"/>
                <a:cs typeface="Candara"/>
              </a:rPr>
              <a:t> </a:t>
            </a:r>
            <a:r>
              <a:rPr sz="2800" spc="0" dirty="0">
                <a:solidFill>
                  <a:srgbClr val="3D3C2C"/>
                </a:solidFill>
                <a:latin typeface="Candara"/>
                <a:cs typeface="Candara"/>
              </a:rPr>
              <a:t>A</a:t>
            </a:r>
            <a:r>
              <a:rPr sz="2800" spc="-7" dirty="0">
                <a:solidFill>
                  <a:srgbClr val="3D3C2C"/>
                </a:solidFill>
                <a:latin typeface="Candara"/>
                <a:cs typeface="Candara"/>
              </a:rPr>
              <a:t> </a:t>
            </a:r>
            <a:r>
              <a:rPr sz="2800" spc="0" dirty="0">
                <a:solidFill>
                  <a:srgbClr val="3D3C2C"/>
                </a:solidFill>
                <a:latin typeface="Candara"/>
                <a:cs typeface="Candara"/>
              </a:rPr>
              <a:t>or</a:t>
            </a:r>
            <a:r>
              <a:rPr sz="2800" spc="-25" dirty="0">
                <a:solidFill>
                  <a:srgbClr val="3D3C2C"/>
                </a:solidFill>
                <a:latin typeface="Candara"/>
                <a:cs typeface="Candara"/>
              </a:rPr>
              <a:t> </a:t>
            </a:r>
            <a:r>
              <a:rPr sz="2800" spc="0" dirty="0">
                <a:solidFill>
                  <a:srgbClr val="3D3C2C"/>
                </a:solidFill>
                <a:latin typeface="Candara"/>
                <a:cs typeface="Candara"/>
              </a:rPr>
              <a:t>B</a:t>
            </a:r>
            <a:r>
              <a:rPr sz="2800" spc="9" dirty="0">
                <a:solidFill>
                  <a:srgbClr val="3D3C2C"/>
                </a:solidFill>
                <a:latin typeface="Candara"/>
                <a:cs typeface="Candara"/>
              </a:rPr>
              <a:t> </a:t>
            </a:r>
            <a:r>
              <a:rPr sz="2800" spc="0" dirty="0">
                <a:solidFill>
                  <a:srgbClr val="3D3C2C"/>
                </a:solidFill>
                <a:latin typeface="Candara"/>
                <a:cs typeface="Candara"/>
              </a:rPr>
              <a:t>-</a:t>
            </a:r>
            <a:r>
              <a:rPr sz="2800" spc="9" dirty="0">
                <a:solidFill>
                  <a:srgbClr val="3D3C2C"/>
                </a:solidFill>
                <a:latin typeface="Candara"/>
                <a:cs typeface="Candara"/>
              </a:rPr>
              <a:t> </a:t>
            </a:r>
            <a:r>
              <a:rPr sz="2800" spc="0" dirty="0">
                <a:solidFill>
                  <a:srgbClr val="3D3C2C"/>
                </a:solidFill>
                <a:latin typeface="Candara"/>
                <a:cs typeface="Candara"/>
              </a:rPr>
              <a:t>is</a:t>
            </a:r>
            <a:r>
              <a:rPr sz="2800" spc="9" dirty="0">
                <a:solidFill>
                  <a:srgbClr val="3D3C2C"/>
                </a:solidFill>
                <a:latin typeface="Candara"/>
                <a:cs typeface="Candara"/>
              </a:rPr>
              <a:t> </a:t>
            </a:r>
            <a:r>
              <a:rPr sz="2800" spc="0" dirty="0">
                <a:solidFill>
                  <a:srgbClr val="3D3C2C"/>
                </a:solidFill>
                <a:latin typeface="Candara"/>
                <a:cs typeface="Candara"/>
              </a:rPr>
              <a:t>a com</a:t>
            </a:r>
            <a:r>
              <a:rPr sz="2800" spc="-9" dirty="0">
                <a:solidFill>
                  <a:srgbClr val="3D3C2C"/>
                </a:solidFill>
                <a:latin typeface="Candara"/>
                <a:cs typeface="Candara"/>
              </a:rPr>
              <a:t>p</a:t>
            </a:r>
            <a:r>
              <a:rPr sz="2800" spc="0" dirty="0">
                <a:solidFill>
                  <a:srgbClr val="3D3C2C"/>
                </a:solidFill>
                <a:latin typeface="Candara"/>
                <a:cs typeface="Candara"/>
              </a:rPr>
              <a:t>ut</a:t>
            </a:r>
            <a:r>
              <a:rPr sz="2800" spc="9" dirty="0">
                <a:solidFill>
                  <a:srgbClr val="3D3C2C"/>
                </a:solidFill>
                <a:latin typeface="Candara"/>
                <a:cs typeface="Candara"/>
              </a:rPr>
              <a:t>e</a:t>
            </a:r>
            <a:r>
              <a:rPr sz="2800" spc="0" dirty="0">
                <a:solidFill>
                  <a:srgbClr val="3D3C2C"/>
                </a:solidFill>
                <a:latin typeface="Candara"/>
                <a:cs typeface="Candara"/>
              </a:rPr>
              <a:t>r</a:t>
            </a:r>
            <a:r>
              <a:rPr sz="2800" spc="-115" dirty="0">
                <a:solidFill>
                  <a:srgbClr val="3D3C2C"/>
                </a:solidFill>
                <a:latin typeface="Candara"/>
                <a:cs typeface="Candara"/>
              </a:rPr>
              <a:t> </a:t>
            </a:r>
            <a:r>
              <a:rPr sz="2800" spc="0" dirty="0">
                <a:solidFill>
                  <a:srgbClr val="3D3C2C"/>
                </a:solidFill>
                <a:latin typeface="Candara"/>
                <a:cs typeface="Candara"/>
              </a:rPr>
              <a:t>a</a:t>
            </a:r>
            <a:r>
              <a:rPr sz="2800" spc="-9" dirty="0">
                <a:solidFill>
                  <a:srgbClr val="3D3C2C"/>
                </a:solidFill>
                <a:latin typeface="Candara"/>
                <a:cs typeface="Candara"/>
              </a:rPr>
              <a:t>n</a:t>
            </a:r>
            <a:r>
              <a:rPr sz="2800" spc="0" dirty="0">
                <a:solidFill>
                  <a:srgbClr val="3D3C2C"/>
                </a:solidFill>
                <a:latin typeface="Candara"/>
                <a:cs typeface="Candara"/>
              </a:rPr>
              <a:t>d which</a:t>
            </a:r>
            <a:r>
              <a:rPr sz="2800" spc="-70" dirty="0">
                <a:solidFill>
                  <a:srgbClr val="3D3C2C"/>
                </a:solidFill>
                <a:latin typeface="Candara"/>
                <a:cs typeface="Candara"/>
              </a:rPr>
              <a:t> </a:t>
            </a:r>
            <a:r>
              <a:rPr sz="2800" spc="0" dirty="0">
                <a:solidFill>
                  <a:srgbClr val="3D3C2C"/>
                </a:solidFill>
                <a:latin typeface="Candara"/>
                <a:cs typeface="Candara"/>
              </a:rPr>
              <a:t>is</a:t>
            </a:r>
            <a:r>
              <a:rPr sz="2800" spc="9" dirty="0">
                <a:solidFill>
                  <a:srgbClr val="3D3C2C"/>
                </a:solidFill>
                <a:latin typeface="Candara"/>
                <a:cs typeface="Candara"/>
              </a:rPr>
              <a:t> </a:t>
            </a:r>
            <a:r>
              <a:rPr sz="2800" spc="0" dirty="0">
                <a:solidFill>
                  <a:srgbClr val="3D3C2C"/>
                </a:solidFill>
                <a:latin typeface="Candara"/>
                <a:cs typeface="Candara"/>
              </a:rPr>
              <a:t>a human.</a:t>
            </a:r>
            <a:endParaRPr sz="2800">
              <a:latin typeface="Candara"/>
              <a:cs typeface="Candar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228600" y="228600"/>
            <a:ext cx="8695944" cy="2468879"/>
          </a:xfrm>
          <a:prstGeom prst="rect">
            <a:avLst/>
          </a:prstGeom>
          <a:blipFill>
            <a:blip r:embed="rId2" cstate="print"/>
            <a:stretch>
              <a:fillRect/>
            </a:stretch>
          </a:blipFill>
        </p:spPr>
        <p:txBody>
          <a:bodyPr wrap="square" lIns="0" tIns="0" rIns="0" bIns="0" rtlCol="0">
            <a:noAutofit/>
          </a:bodyPr>
          <a:lstStyle/>
          <a:p>
            <a:endParaRPr/>
          </a:p>
        </p:txBody>
      </p:sp>
      <p:sp>
        <p:nvSpPr>
          <p:cNvPr id="8" name="object 8"/>
          <p:cNvSpPr/>
          <p:nvPr/>
        </p:nvSpPr>
        <p:spPr>
          <a:xfrm>
            <a:off x="6047486" y="1824482"/>
            <a:ext cx="2876422" cy="713993"/>
          </a:xfrm>
          <a:custGeom>
            <a:avLst/>
            <a:gdLst/>
            <a:ahLst/>
            <a:cxnLst/>
            <a:rect l="l" t="t" r="r" b="b"/>
            <a:pathLst>
              <a:path w="2876423" h="713993">
                <a:moveTo>
                  <a:pt x="270001" y="638175"/>
                </a:moveTo>
                <a:lnTo>
                  <a:pt x="397510" y="653795"/>
                </a:lnTo>
                <a:lnTo>
                  <a:pt x="522986" y="667130"/>
                </a:lnTo>
                <a:lnTo>
                  <a:pt x="644143" y="680592"/>
                </a:lnTo>
                <a:lnTo>
                  <a:pt x="760984" y="689482"/>
                </a:lnTo>
                <a:lnTo>
                  <a:pt x="873760" y="698372"/>
                </a:lnTo>
                <a:lnTo>
                  <a:pt x="984249" y="705103"/>
                </a:lnTo>
                <a:lnTo>
                  <a:pt x="1092708" y="709548"/>
                </a:lnTo>
                <a:lnTo>
                  <a:pt x="1196847" y="711834"/>
                </a:lnTo>
                <a:lnTo>
                  <a:pt x="1296796" y="713993"/>
                </a:lnTo>
                <a:lnTo>
                  <a:pt x="1394587" y="713993"/>
                </a:lnTo>
                <a:lnTo>
                  <a:pt x="1490217" y="711834"/>
                </a:lnTo>
                <a:lnTo>
                  <a:pt x="1583816" y="709548"/>
                </a:lnTo>
                <a:lnTo>
                  <a:pt x="1673097" y="705103"/>
                </a:lnTo>
                <a:lnTo>
                  <a:pt x="1760219" y="698372"/>
                </a:lnTo>
                <a:lnTo>
                  <a:pt x="1843150" y="691641"/>
                </a:lnTo>
                <a:lnTo>
                  <a:pt x="1926082" y="682751"/>
                </a:lnTo>
                <a:lnTo>
                  <a:pt x="2004694" y="671576"/>
                </a:lnTo>
                <a:lnTo>
                  <a:pt x="2083435" y="660400"/>
                </a:lnTo>
                <a:lnTo>
                  <a:pt x="2157857" y="647064"/>
                </a:lnTo>
                <a:lnTo>
                  <a:pt x="2232152" y="633729"/>
                </a:lnTo>
                <a:lnTo>
                  <a:pt x="2302383" y="618108"/>
                </a:lnTo>
                <a:lnTo>
                  <a:pt x="2372487" y="602488"/>
                </a:lnTo>
                <a:lnTo>
                  <a:pt x="2440559" y="584580"/>
                </a:lnTo>
                <a:lnTo>
                  <a:pt x="2506471" y="566801"/>
                </a:lnTo>
                <a:lnTo>
                  <a:pt x="2570225" y="546607"/>
                </a:lnTo>
                <a:lnTo>
                  <a:pt x="2633980" y="526541"/>
                </a:lnTo>
                <a:lnTo>
                  <a:pt x="2755138" y="481964"/>
                </a:lnTo>
                <a:lnTo>
                  <a:pt x="2872105" y="435101"/>
                </a:lnTo>
                <a:lnTo>
                  <a:pt x="2876422" y="432815"/>
                </a:lnTo>
                <a:lnTo>
                  <a:pt x="2876422" y="0"/>
                </a:lnTo>
                <a:lnTo>
                  <a:pt x="2869945" y="0"/>
                </a:lnTo>
                <a:lnTo>
                  <a:pt x="2748788" y="20065"/>
                </a:lnTo>
                <a:lnTo>
                  <a:pt x="2625470" y="42417"/>
                </a:lnTo>
                <a:lnTo>
                  <a:pt x="2500121" y="66928"/>
                </a:lnTo>
                <a:lnTo>
                  <a:pt x="2370455" y="91439"/>
                </a:lnTo>
                <a:lnTo>
                  <a:pt x="2238629" y="120522"/>
                </a:lnTo>
                <a:lnTo>
                  <a:pt x="2102485" y="149478"/>
                </a:lnTo>
                <a:lnTo>
                  <a:pt x="1964309" y="183006"/>
                </a:lnTo>
                <a:lnTo>
                  <a:pt x="1821941" y="216407"/>
                </a:lnTo>
                <a:lnTo>
                  <a:pt x="1564639" y="281177"/>
                </a:lnTo>
                <a:lnTo>
                  <a:pt x="1313814" y="339089"/>
                </a:lnTo>
                <a:lnTo>
                  <a:pt x="1073531" y="392683"/>
                </a:lnTo>
                <a:lnTo>
                  <a:pt x="841883" y="443991"/>
                </a:lnTo>
                <a:lnTo>
                  <a:pt x="620775" y="488695"/>
                </a:lnTo>
                <a:lnTo>
                  <a:pt x="406018" y="528827"/>
                </a:lnTo>
                <a:lnTo>
                  <a:pt x="199771" y="566801"/>
                </a:lnTo>
                <a:lnTo>
                  <a:pt x="0" y="600201"/>
                </a:lnTo>
                <a:lnTo>
                  <a:pt x="138175" y="620267"/>
                </a:lnTo>
                <a:lnTo>
                  <a:pt x="270001" y="638175"/>
                </a:lnTo>
                <a:close/>
              </a:path>
            </a:pathLst>
          </a:custGeom>
          <a:solidFill>
            <a:srgbClr val="C9F178"/>
          </a:solidFill>
        </p:spPr>
        <p:txBody>
          <a:bodyPr wrap="square" lIns="0" tIns="0" rIns="0" bIns="0" rtlCol="0">
            <a:noAutofit/>
          </a:bodyPr>
          <a:lstStyle/>
          <a:p>
            <a:endParaRPr/>
          </a:p>
        </p:txBody>
      </p:sp>
      <p:sp>
        <p:nvSpPr>
          <p:cNvPr id="9" name="object 9"/>
          <p:cNvSpPr/>
          <p:nvPr/>
        </p:nvSpPr>
        <p:spPr>
          <a:xfrm>
            <a:off x="2619375" y="1696212"/>
            <a:ext cx="5544439" cy="850138"/>
          </a:xfrm>
          <a:custGeom>
            <a:avLst/>
            <a:gdLst/>
            <a:ahLst/>
            <a:cxnLst/>
            <a:rect l="l" t="t" r="r" b="b"/>
            <a:pathLst>
              <a:path w="5544439" h="850138">
                <a:moveTo>
                  <a:pt x="1966467" y="95885"/>
                </a:moveTo>
                <a:lnTo>
                  <a:pt x="1849501" y="80263"/>
                </a:lnTo>
                <a:lnTo>
                  <a:pt x="1628394" y="51308"/>
                </a:lnTo>
                <a:lnTo>
                  <a:pt x="1417954" y="31241"/>
                </a:lnTo>
                <a:lnTo>
                  <a:pt x="1220215" y="15621"/>
                </a:lnTo>
                <a:lnTo>
                  <a:pt x="1030986" y="4445"/>
                </a:lnTo>
                <a:lnTo>
                  <a:pt x="852424" y="0"/>
                </a:lnTo>
                <a:lnTo>
                  <a:pt x="684529" y="0"/>
                </a:lnTo>
                <a:lnTo>
                  <a:pt x="527176" y="4445"/>
                </a:lnTo>
                <a:lnTo>
                  <a:pt x="380492" y="11049"/>
                </a:lnTo>
                <a:lnTo>
                  <a:pt x="244475" y="22225"/>
                </a:lnTo>
                <a:lnTo>
                  <a:pt x="116839" y="35687"/>
                </a:lnTo>
                <a:lnTo>
                  <a:pt x="0" y="53466"/>
                </a:lnTo>
                <a:lnTo>
                  <a:pt x="163702" y="73533"/>
                </a:lnTo>
                <a:lnTo>
                  <a:pt x="333756" y="95885"/>
                </a:lnTo>
                <a:lnTo>
                  <a:pt x="510158" y="124967"/>
                </a:lnTo>
                <a:lnTo>
                  <a:pt x="693038" y="156083"/>
                </a:lnTo>
                <a:lnTo>
                  <a:pt x="882269" y="194055"/>
                </a:lnTo>
                <a:lnTo>
                  <a:pt x="1077849" y="234187"/>
                </a:lnTo>
                <a:lnTo>
                  <a:pt x="1281938" y="278891"/>
                </a:lnTo>
                <a:lnTo>
                  <a:pt x="1490217" y="330200"/>
                </a:lnTo>
                <a:lnTo>
                  <a:pt x="1866519" y="421639"/>
                </a:lnTo>
                <a:lnTo>
                  <a:pt x="2223642" y="502030"/>
                </a:lnTo>
                <a:lnTo>
                  <a:pt x="2559558" y="575690"/>
                </a:lnTo>
                <a:lnTo>
                  <a:pt x="2723261" y="606933"/>
                </a:lnTo>
                <a:lnTo>
                  <a:pt x="2878454" y="638175"/>
                </a:lnTo>
                <a:lnTo>
                  <a:pt x="3031616" y="667130"/>
                </a:lnTo>
                <a:lnTo>
                  <a:pt x="3180334" y="691641"/>
                </a:lnTo>
                <a:lnTo>
                  <a:pt x="3324987" y="716152"/>
                </a:lnTo>
                <a:lnTo>
                  <a:pt x="3465322" y="738504"/>
                </a:lnTo>
                <a:lnTo>
                  <a:pt x="3601339" y="756412"/>
                </a:lnTo>
                <a:lnTo>
                  <a:pt x="3733165" y="774191"/>
                </a:lnTo>
                <a:lnTo>
                  <a:pt x="3860673" y="789813"/>
                </a:lnTo>
                <a:lnTo>
                  <a:pt x="3986149" y="805434"/>
                </a:lnTo>
                <a:lnTo>
                  <a:pt x="4107306" y="816610"/>
                </a:lnTo>
                <a:lnTo>
                  <a:pt x="4224274" y="825500"/>
                </a:lnTo>
                <a:lnTo>
                  <a:pt x="4336923" y="834516"/>
                </a:lnTo>
                <a:lnTo>
                  <a:pt x="4447413" y="841121"/>
                </a:lnTo>
                <a:lnTo>
                  <a:pt x="4555871" y="845565"/>
                </a:lnTo>
                <a:lnTo>
                  <a:pt x="4660010" y="850138"/>
                </a:lnTo>
                <a:lnTo>
                  <a:pt x="4857750" y="850138"/>
                </a:lnTo>
                <a:lnTo>
                  <a:pt x="4953381" y="847851"/>
                </a:lnTo>
                <a:lnTo>
                  <a:pt x="5044821" y="845565"/>
                </a:lnTo>
                <a:lnTo>
                  <a:pt x="5134102" y="841121"/>
                </a:lnTo>
                <a:lnTo>
                  <a:pt x="5221351" y="834516"/>
                </a:lnTo>
                <a:lnTo>
                  <a:pt x="5306314" y="825500"/>
                </a:lnTo>
                <a:lnTo>
                  <a:pt x="5387085" y="816610"/>
                </a:lnTo>
                <a:lnTo>
                  <a:pt x="5467984" y="807720"/>
                </a:lnTo>
                <a:lnTo>
                  <a:pt x="5544439" y="796543"/>
                </a:lnTo>
                <a:lnTo>
                  <a:pt x="5423281" y="780923"/>
                </a:lnTo>
                <a:lnTo>
                  <a:pt x="5297805" y="765301"/>
                </a:lnTo>
                <a:lnTo>
                  <a:pt x="5036311" y="727328"/>
                </a:lnTo>
                <a:lnTo>
                  <a:pt x="4759959" y="680465"/>
                </a:lnTo>
                <a:lnTo>
                  <a:pt x="4468749" y="629158"/>
                </a:lnTo>
                <a:lnTo>
                  <a:pt x="4160393" y="566674"/>
                </a:lnTo>
                <a:lnTo>
                  <a:pt x="3835146" y="497586"/>
                </a:lnTo>
                <a:lnTo>
                  <a:pt x="3492880" y="417195"/>
                </a:lnTo>
                <a:lnTo>
                  <a:pt x="3131439" y="330200"/>
                </a:lnTo>
                <a:lnTo>
                  <a:pt x="2989072" y="296672"/>
                </a:lnTo>
                <a:lnTo>
                  <a:pt x="2850896" y="263271"/>
                </a:lnTo>
                <a:lnTo>
                  <a:pt x="2716911" y="234187"/>
                </a:lnTo>
                <a:lnTo>
                  <a:pt x="2583053" y="205232"/>
                </a:lnTo>
                <a:lnTo>
                  <a:pt x="2453259" y="180721"/>
                </a:lnTo>
                <a:lnTo>
                  <a:pt x="2327910" y="156083"/>
                </a:lnTo>
                <a:lnTo>
                  <a:pt x="2204592" y="133858"/>
                </a:lnTo>
                <a:lnTo>
                  <a:pt x="2083435" y="113791"/>
                </a:lnTo>
                <a:lnTo>
                  <a:pt x="1966467" y="95885"/>
                </a:lnTo>
                <a:close/>
              </a:path>
            </a:pathLst>
          </a:custGeom>
          <a:solidFill>
            <a:srgbClr val="C9F178"/>
          </a:solidFill>
        </p:spPr>
        <p:txBody>
          <a:bodyPr wrap="square" lIns="0" tIns="0" rIns="0" bIns="0" rtlCol="0">
            <a:noAutofit/>
          </a:bodyPr>
          <a:lstStyle/>
          <a:p>
            <a:endParaRPr/>
          </a:p>
        </p:txBody>
      </p:sp>
      <p:sp>
        <p:nvSpPr>
          <p:cNvPr id="10" name="object 10"/>
          <p:cNvSpPr/>
          <p:nvPr/>
        </p:nvSpPr>
        <p:spPr>
          <a:xfrm>
            <a:off x="2828671" y="1708403"/>
            <a:ext cx="5467984" cy="774319"/>
          </a:xfrm>
          <a:custGeom>
            <a:avLst/>
            <a:gdLst/>
            <a:ahLst/>
            <a:cxnLst/>
            <a:rect l="l" t="t" r="r" b="b"/>
            <a:pathLst>
              <a:path w="5467984" h="774319">
                <a:moveTo>
                  <a:pt x="0" y="78105"/>
                </a:moveTo>
                <a:lnTo>
                  <a:pt x="19177" y="73660"/>
                </a:lnTo>
                <a:lnTo>
                  <a:pt x="76581" y="62484"/>
                </a:lnTo>
                <a:lnTo>
                  <a:pt x="174371" y="46862"/>
                </a:lnTo>
                <a:lnTo>
                  <a:pt x="238125" y="37973"/>
                </a:lnTo>
                <a:lnTo>
                  <a:pt x="312547" y="29083"/>
                </a:lnTo>
                <a:lnTo>
                  <a:pt x="395478" y="22351"/>
                </a:lnTo>
                <a:lnTo>
                  <a:pt x="491108" y="15621"/>
                </a:lnTo>
                <a:lnTo>
                  <a:pt x="595376" y="9017"/>
                </a:lnTo>
                <a:lnTo>
                  <a:pt x="712216" y="4445"/>
                </a:lnTo>
                <a:lnTo>
                  <a:pt x="839851" y="2286"/>
                </a:lnTo>
                <a:lnTo>
                  <a:pt x="978027" y="0"/>
                </a:lnTo>
                <a:lnTo>
                  <a:pt x="1126870" y="2286"/>
                </a:lnTo>
                <a:lnTo>
                  <a:pt x="1286256" y="6731"/>
                </a:lnTo>
                <a:lnTo>
                  <a:pt x="1458468" y="15621"/>
                </a:lnTo>
                <a:lnTo>
                  <a:pt x="1641348" y="26797"/>
                </a:lnTo>
                <a:lnTo>
                  <a:pt x="1834769" y="44704"/>
                </a:lnTo>
                <a:lnTo>
                  <a:pt x="2041017" y="64770"/>
                </a:lnTo>
                <a:lnTo>
                  <a:pt x="2259965" y="89281"/>
                </a:lnTo>
                <a:lnTo>
                  <a:pt x="2489581" y="118237"/>
                </a:lnTo>
                <a:lnTo>
                  <a:pt x="2731897" y="154050"/>
                </a:lnTo>
                <a:lnTo>
                  <a:pt x="2984881" y="194183"/>
                </a:lnTo>
                <a:lnTo>
                  <a:pt x="3250692" y="241046"/>
                </a:lnTo>
                <a:lnTo>
                  <a:pt x="3529203" y="296799"/>
                </a:lnTo>
                <a:lnTo>
                  <a:pt x="3820413" y="356997"/>
                </a:lnTo>
                <a:lnTo>
                  <a:pt x="4124452" y="423925"/>
                </a:lnTo>
                <a:lnTo>
                  <a:pt x="4441189" y="499872"/>
                </a:lnTo>
                <a:lnTo>
                  <a:pt x="4770755" y="582422"/>
                </a:lnTo>
                <a:lnTo>
                  <a:pt x="5113020" y="673862"/>
                </a:lnTo>
                <a:lnTo>
                  <a:pt x="5467984" y="774319"/>
                </a:lnTo>
              </a:path>
            </a:pathLst>
          </a:custGeom>
          <a:ln w="12699">
            <a:solidFill>
              <a:srgbClr val="FFFFFF"/>
            </a:solidFill>
          </a:ln>
        </p:spPr>
        <p:txBody>
          <a:bodyPr wrap="square" lIns="0" tIns="0" rIns="0" bIns="0" rtlCol="0">
            <a:noAutofit/>
          </a:bodyPr>
          <a:lstStyle/>
          <a:p>
            <a:endParaRPr/>
          </a:p>
        </p:txBody>
      </p:sp>
      <p:sp>
        <p:nvSpPr>
          <p:cNvPr id="11" name="object 11"/>
          <p:cNvSpPr/>
          <p:nvPr/>
        </p:nvSpPr>
        <p:spPr>
          <a:xfrm>
            <a:off x="5609463" y="1695069"/>
            <a:ext cx="3307968" cy="651509"/>
          </a:xfrm>
          <a:custGeom>
            <a:avLst/>
            <a:gdLst/>
            <a:ahLst/>
            <a:cxnLst/>
            <a:rect l="l" t="t" r="r" b="b"/>
            <a:pathLst>
              <a:path w="3307969" h="651509">
                <a:moveTo>
                  <a:pt x="0" y="651509"/>
                </a:moveTo>
                <a:lnTo>
                  <a:pt x="95631" y="624713"/>
                </a:lnTo>
                <a:lnTo>
                  <a:pt x="357250" y="555625"/>
                </a:lnTo>
                <a:lnTo>
                  <a:pt x="537845" y="508761"/>
                </a:lnTo>
                <a:lnTo>
                  <a:pt x="746251" y="457453"/>
                </a:lnTo>
                <a:lnTo>
                  <a:pt x="978027" y="401573"/>
                </a:lnTo>
                <a:lnTo>
                  <a:pt x="1226692" y="341375"/>
                </a:lnTo>
                <a:lnTo>
                  <a:pt x="1490344" y="283336"/>
                </a:lnTo>
                <a:lnTo>
                  <a:pt x="1760346" y="225297"/>
                </a:lnTo>
                <a:lnTo>
                  <a:pt x="2036698" y="171830"/>
                </a:lnTo>
                <a:lnTo>
                  <a:pt x="2310891" y="120522"/>
                </a:lnTo>
                <a:lnTo>
                  <a:pt x="2447036" y="98170"/>
                </a:lnTo>
                <a:lnTo>
                  <a:pt x="2578862" y="75818"/>
                </a:lnTo>
                <a:lnTo>
                  <a:pt x="2710688" y="58038"/>
                </a:lnTo>
                <a:lnTo>
                  <a:pt x="2838195" y="40131"/>
                </a:lnTo>
                <a:lnTo>
                  <a:pt x="2963671" y="26796"/>
                </a:lnTo>
                <a:lnTo>
                  <a:pt x="3082670" y="15620"/>
                </a:lnTo>
                <a:lnTo>
                  <a:pt x="3197479" y="6730"/>
                </a:lnTo>
                <a:lnTo>
                  <a:pt x="3307968" y="0"/>
                </a:lnTo>
              </a:path>
            </a:pathLst>
          </a:custGeom>
          <a:ln w="12699">
            <a:solidFill>
              <a:srgbClr val="FFFFFF"/>
            </a:solidFill>
          </a:ln>
        </p:spPr>
        <p:txBody>
          <a:bodyPr wrap="square" lIns="0" tIns="0" rIns="0" bIns="0" rtlCol="0">
            <a:noAutofit/>
          </a:bodyPr>
          <a:lstStyle/>
          <a:p>
            <a:endParaRPr/>
          </a:p>
        </p:txBody>
      </p:sp>
      <p:sp>
        <p:nvSpPr>
          <p:cNvPr id="12" name="object 12"/>
          <p:cNvSpPr/>
          <p:nvPr/>
        </p:nvSpPr>
        <p:spPr>
          <a:xfrm>
            <a:off x="211670" y="1679448"/>
            <a:ext cx="8723414" cy="1329816"/>
          </a:xfrm>
          <a:custGeom>
            <a:avLst/>
            <a:gdLst/>
            <a:ahLst/>
            <a:cxnLst/>
            <a:rect l="l" t="t" r="r" b="b"/>
            <a:pathLst>
              <a:path w="8723414" h="1329816">
                <a:moveTo>
                  <a:pt x="2262797" y="40131"/>
                </a:moveTo>
                <a:lnTo>
                  <a:pt x="2073313" y="22351"/>
                </a:lnTo>
                <a:lnTo>
                  <a:pt x="1890306" y="11175"/>
                </a:lnTo>
                <a:lnTo>
                  <a:pt x="1719999" y="2159"/>
                </a:lnTo>
                <a:lnTo>
                  <a:pt x="1556042" y="0"/>
                </a:lnTo>
                <a:lnTo>
                  <a:pt x="1402753" y="0"/>
                </a:lnTo>
                <a:lnTo>
                  <a:pt x="1258100" y="4444"/>
                </a:lnTo>
                <a:lnTo>
                  <a:pt x="1121829" y="11175"/>
                </a:lnTo>
                <a:lnTo>
                  <a:pt x="994092" y="22351"/>
                </a:lnTo>
                <a:lnTo>
                  <a:pt x="874890" y="33400"/>
                </a:lnTo>
                <a:lnTo>
                  <a:pt x="762063" y="49022"/>
                </a:lnTo>
                <a:lnTo>
                  <a:pt x="659891" y="64642"/>
                </a:lnTo>
                <a:lnTo>
                  <a:pt x="564095" y="82550"/>
                </a:lnTo>
                <a:lnTo>
                  <a:pt x="478955" y="102615"/>
                </a:lnTo>
                <a:lnTo>
                  <a:pt x="398056" y="120523"/>
                </a:lnTo>
                <a:lnTo>
                  <a:pt x="327812" y="140588"/>
                </a:lnTo>
                <a:lnTo>
                  <a:pt x="263956" y="160654"/>
                </a:lnTo>
                <a:lnTo>
                  <a:pt x="206476" y="178435"/>
                </a:lnTo>
                <a:lnTo>
                  <a:pt x="157518" y="196341"/>
                </a:lnTo>
                <a:lnTo>
                  <a:pt x="114947" y="214249"/>
                </a:lnTo>
                <a:lnTo>
                  <a:pt x="51079" y="240918"/>
                </a:lnTo>
                <a:lnTo>
                  <a:pt x="12763" y="260985"/>
                </a:lnTo>
                <a:lnTo>
                  <a:pt x="0" y="267715"/>
                </a:lnTo>
                <a:lnTo>
                  <a:pt x="0" y="1329816"/>
                </a:lnTo>
                <a:lnTo>
                  <a:pt x="8719096" y="1329816"/>
                </a:lnTo>
                <a:lnTo>
                  <a:pt x="8723414" y="1323213"/>
                </a:lnTo>
                <a:lnTo>
                  <a:pt x="8723414" y="568960"/>
                </a:lnTo>
                <a:lnTo>
                  <a:pt x="8719096" y="571246"/>
                </a:lnTo>
                <a:lnTo>
                  <a:pt x="8638197" y="604647"/>
                </a:lnTo>
                <a:lnTo>
                  <a:pt x="8557298" y="635888"/>
                </a:lnTo>
                <a:lnTo>
                  <a:pt x="8472208" y="664972"/>
                </a:lnTo>
                <a:lnTo>
                  <a:pt x="8384959" y="691641"/>
                </a:lnTo>
                <a:lnTo>
                  <a:pt x="8295551" y="718438"/>
                </a:lnTo>
                <a:lnTo>
                  <a:pt x="8201825" y="743076"/>
                </a:lnTo>
                <a:lnTo>
                  <a:pt x="8106067" y="763142"/>
                </a:lnTo>
                <a:lnTo>
                  <a:pt x="8005991" y="783209"/>
                </a:lnTo>
                <a:lnTo>
                  <a:pt x="7901724" y="800988"/>
                </a:lnTo>
                <a:lnTo>
                  <a:pt x="7793139" y="814451"/>
                </a:lnTo>
                <a:lnTo>
                  <a:pt x="7680363" y="827786"/>
                </a:lnTo>
                <a:lnTo>
                  <a:pt x="7563269" y="836676"/>
                </a:lnTo>
                <a:lnTo>
                  <a:pt x="7441857" y="845692"/>
                </a:lnTo>
                <a:lnTo>
                  <a:pt x="7314222" y="850138"/>
                </a:lnTo>
                <a:lnTo>
                  <a:pt x="7182142" y="850138"/>
                </a:lnTo>
                <a:lnTo>
                  <a:pt x="7043839" y="847851"/>
                </a:lnTo>
                <a:lnTo>
                  <a:pt x="6899059" y="843406"/>
                </a:lnTo>
                <a:lnTo>
                  <a:pt x="6750088" y="836676"/>
                </a:lnTo>
                <a:lnTo>
                  <a:pt x="6594640" y="825626"/>
                </a:lnTo>
                <a:lnTo>
                  <a:pt x="6430810" y="810005"/>
                </a:lnTo>
                <a:lnTo>
                  <a:pt x="6260503" y="792099"/>
                </a:lnTo>
                <a:lnTo>
                  <a:pt x="6083846" y="769747"/>
                </a:lnTo>
                <a:lnTo>
                  <a:pt x="5900712" y="745236"/>
                </a:lnTo>
                <a:lnTo>
                  <a:pt x="5709196" y="716279"/>
                </a:lnTo>
                <a:lnTo>
                  <a:pt x="5509044" y="682751"/>
                </a:lnTo>
                <a:lnTo>
                  <a:pt x="5302542" y="644778"/>
                </a:lnTo>
                <a:lnTo>
                  <a:pt x="5085499" y="602488"/>
                </a:lnTo>
                <a:lnTo>
                  <a:pt x="4861979" y="557784"/>
                </a:lnTo>
                <a:lnTo>
                  <a:pt x="4627791" y="506475"/>
                </a:lnTo>
                <a:lnTo>
                  <a:pt x="4387253" y="452881"/>
                </a:lnTo>
                <a:lnTo>
                  <a:pt x="4136047" y="394969"/>
                </a:lnTo>
                <a:lnTo>
                  <a:pt x="3874173" y="330200"/>
                </a:lnTo>
                <a:lnTo>
                  <a:pt x="3614458" y="267715"/>
                </a:lnTo>
                <a:lnTo>
                  <a:pt x="3363379" y="214249"/>
                </a:lnTo>
                <a:lnTo>
                  <a:pt x="3122841" y="165100"/>
                </a:lnTo>
                <a:lnTo>
                  <a:pt x="2892844" y="124967"/>
                </a:lnTo>
                <a:lnTo>
                  <a:pt x="2673642" y="91439"/>
                </a:lnTo>
                <a:lnTo>
                  <a:pt x="2462949" y="62484"/>
                </a:lnTo>
                <a:lnTo>
                  <a:pt x="2262797" y="40131"/>
                </a:lnTo>
                <a:close/>
              </a:path>
            </a:pathLst>
          </a:custGeom>
          <a:solidFill>
            <a:srgbClr val="FFFFFF"/>
          </a:solidFill>
        </p:spPr>
        <p:txBody>
          <a:bodyPr wrap="square" lIns="0" tIns="0" rIns="0" bIns="0" rtlCol="0">
            <a:noAutofit/>
          </a:bodyPr>
          <a:lstStyle/>
          <a:p>
            <a:endParaRPr/>
          </a:p>
        </p:txBody>
      </p:sp>
      <p:sp>
        <p:nvSpPr>
          <p:cNvPr id="13" name="object 13"/>
          <p:cNvSpPr/>
          <p:nvPr/>
        </p:nvSpPr>
        <p:spPr>
          <a:xfrm>
            <a:off x="963510" y="2780665"/>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4"/>
          <p:cNvSpPr/>
          <p:nvPr/>
        </p:nvSpPr>
        <p:spPr>
          <a:xfrm>
            <a:off x="2895600" y="451103"/>
            <a:ext cx="3393948" cy="899160"/>
          </a:xfrm>
          <a:prstGeom prst="rect">
            <a:avLst/>
          </a:prstGeom>
          <a:blipFill>
            <a:blip r:embed="rId4" cstate="print"/>
            <a:stretch>
              <a:fillRect/>
            </a:stretch>
          </a:blipFill>
        </p:spPr>
        <p:txBody>
          <a:bodyPr wrap="square" lIns="0" tIns="0" rIns="0" bIns="0" rtlCol="0">
            <a:noAutofit/>
          </a:bodyPr>
          <a:lstStyle/>
          <a:p>
            <a:endParaRPr/>
          </a:p>
        </p:txBody>
      </p:sp>
      <p:sp>
        <p:nvSpPr>
          <p:cNvPr id="15" name="object 15"/>
          <p:cNvSpPr/>
          <p:nvPr/>
        </p:nvSpPr>
        <p:spPr>
          <a:xfrm>
            <a:off x="3227832" y="1176527"/>
            <a:ext cx="2741675" cy="85344"/>
          </a:xfrm>
          <a:prstGeom prst="rect">
            <a:avLst/>
          </a:prstGeom>
          <a:blipFill>
            <a:blip r:embed="rId5" cstate="print"/>
            <a:stretch>
              <a:fillRect/>
            </a:stretch>
          </a:blipFill>
        </p:spPr>
        <p:txBody>
          <a:bodyPr wrap="square" lIns="0" tIns="0" rIns="0" bIns="0" rtlCol="0">
            <a:noAutofit/>
          </a:bodyPr>
          <a:lstStyle/>
          <a:p>
            <a:endParaRPr/>
          </a:p>
        </p:txBody>
      </p:sp>
      <p:sp>
        <p:nvSpPr>
          <p:cNvPr id="16" name="object 16"/>
          <p:cNvSpPr/>
          <p:nvPr/>
        </p:nvSpPr>
        <p:spPr>
          <a:xfrm>
            <a:off x="228600" y="228600"/>
            <a:ext cx="1595882" cy="1590675"/>
          </a:xfrm>
          <a:prstGeom prst="rect">
            <a:avLst/>
          </a:prstGeom>
          <a:blipFill>
            <a:blip r:embed="rId6" cstate="print"/>
            <a:stretch>
              <a:fillRect/>
            </a:stretch>
          </a:blipFill>
        </p:spPr>
        <p:txBody>
          <a:bodyPr wrap="square" lIns="0" tIns="0" rIns="0" bIns="0" rtlCol="0">
            <a:noAutofit/>
          </a:bodyPr>
          <a:lstStyle/>
          <a:p>
            <a:endParaRPr/>
          </a:p>
        </p:txBody>
      </p:sp>
      <p:sp>
        <p:nvSpPr>
          <p:cNvPr id="6" name="object 6"/>
          <p:cNvSpPr/>
          <p:nvPr/>
        </p:nvSpPr>
        <p:spPr>
          <a:xfrm>
            <a:off x="963510" y="3219577"/>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963510" y="4024249"/>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963510" y="4828921"/>
            <a:ext cx="202691" cy="213360"/>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3228594" y="734197"/>
            <a:ext cx="2773365" cy="585012"/>
          </a:xfrm>
          <a:prstGeom prst="rect">
            <a:avLst/>
          </a:prstGeom>
        </p:spPr>
        <p:txBody>
          <a:bodyPr wrap="square" lIns="0" tIns="0" rIns="0" bIns="0" rtlCol="0">
            <a:noAutofit/>
          </a:bodyPr>
          <a:lstStyle/>
          <a:p>
            <a:pPr marL="12700">
              <a:lnSpc>
                <a:spcPts val="4475"/>
              </a:lnSpc>
              <a:spcBef>
                <a:spcPts val="223"/>
              </a:spcBef>
            </a:pPr>
            <a:r>
              <a:rPr sz="6600" u="sng" spc="0" baseline="3723" dirty="0">
                <a:solidFill>
                  <a:srgbClr val="BE4D00"/>
                </a:solidFill>
                <a:latin typeface="Candara"/>
                <a:cs typeface="Candara"/>
              </a:rPr>
              <a:t>Refe</a:t>
            </a:r>
            <a:r>
              <a:rPr sz="6600" u="sng" spc="-14" baseline="3723" dirty="0">
                <a:solidFill>
                  <a:srgbClr val="BE4D00"/>
                </a:solidFill>
                <a:latin typeface="Candara"/>
                <a:cs typeface="Candara"/>
              </a:rPr>
              <a:t>r</a:t>
            </a:r>
            <a:r>
              <a:rPr sz="6600" u="sng" spc="0" baseline="3723" dirty="0">
                <a:solidFill>
                  <a:srgbClr val="BE4D00"/>
                </a:solidFill>
                <a:latin typeface="Candara"/>
                <a:cs typeface="Candara"/>
              </a:rPr>
              <a:t>ences</a:t>
            </a:r>
            <a:endParaRPr sz="4400">
              <a:latin typeface="Candara"/>
              <a:cs typeface="Candara"/>
            </a:endParaRPr>
          </a:p>
        </p:txBody>
      </p:sp>
      <p:sp>
        <p:nvSpPr>
          <p:cNvPr id="2" name="object 2"/>
          <p:cNvSpPr txBox="1"/>
          <p:nvPr/>
        </p:nvSpPr>
        <p:spPr>
          <a:xfrm>
            <a:off x="1225397" y="2773291"/>
            <a:ext cx="6665723" cy="2744470"/>
          </a:xfrm>
          <a:prstGeom prst="rect">
            <a:avLst/>
          </a:prstGeom>
        </p:spPr>
        <p:txBody>
          <a:bodyPr wrap="square" lIns="0" tIns="0" rIns="0" bIns="0" rtlCol="0">
            <a:noAutofit/>
          </a:bodyPr>
          <a:lstStyle/>
          <a:p>
            <a:pPr marL="12700" marR="55810">
              <a:lnSpc>
                <a:spcPts val="2485"/>
              </a:lnSpc>
              <a:spcBef>
                <a:spcPts val="124"/>
              </a:spcBef>
            </a:pPr>
            <a:r>
              <a:rPr sz="3600" spc="0" baseline="3413" dirty="0">
                <a:solidFill>
                  <a:srgbClr val="3D3C2C"/>
                </a:solidFill>
                <a:latin typeface="Candara"/>
                <a:cs typeface="Candara"/>
              </a:rPr>
              <a:t>Wi</a:t>
            </a:r>
            <a:r>
              <a:rPr sz="3600" spc="4" baseline="3413" dirty="0">
                <a:solidFill>
                  <a:srgbClr val="3D3C2C"/>
                </a:solidFill>
                <a:latin typeface="Candara"/>
                <a:cs typeface="Candara"/>
              </a:rPr>
              <a:t>k</a:t>
            </a:r>
            <a:r>
              <a:rPr sz="3600" spc="0" baseline="3413" dirty="0">
                <a:solidFill>
                  <a:srgbClr val="3D3C2C"/>
                </a:solidFill>
                <a:latin typeface="Candara"/>
                <a:cs typeface="Candara"/>
              </a:rPr>
              <a:t>ip</a:t>
            </a:r>
            <a:r>
              <a:rPr sz="3600" spc="4" baseline="3413" dirty="0">
                <a:solidFill>
                  <a:srgbClr val="3D3C2C"/>
                </a:solidFill>
                <a:latin typeface="Candara"/>
                <a:cs typeface="Candara"/>
              </a:rPr>
              <a:t>e</a:t>
            </a:r>
            <a:r>
              <a:rPr sz="3600" spc="0" baseline="3413" dirty="0">
                <a:solidFill>
                  <a:srgbClr val="3D3C2C"/>
                </a:solidFill>
                <a:latin typeface="Candara"/>
                <a:cs typeface="Candara"/>
                <a:hlinkClick r:id="rId7"/>
              </a:rPr>
              <a:t>dia</a:t>
            </a:r>
            <a:r>
              <a:rPr sz="3600" spc="14" baseline="3413" dirty="0">
                <a:solidFill>
                  <a:srgbClr val="3D3C2C"/>
                </a:solidFill>
                <a:latin typeface="Candara"/>
                <a:cs typeface="Candara"/>
                <a:hlinkClick r:id="rId7"/>
              </a:rPr>
              <a:t>(</a:t>
            </a:r>
            <a:r>
              <a:rPr sz="3600" b="1" spc="0" baseline="3413" dirty="0">
                <a:solidFill>
                  <a:srgbClr val="3D3C2C"/>
                </a:solidFill>
                <a:latin typeface="Candara"/>
                <a:cs typeface="Candara"/>
                <a:hlinkClick r:id="rId7"/>
              </a:rPr>
              <a:t>ht</a:t>
            </a:r>
            <a:r>
              <a:rPr sz="3600" b="1" spc="9" baseline="3413" dirty="0">
                <a:solidFill>
                  <a:srgbClr val="3D3C2C"/>
                </a:solidFill>
                <a:latin typeface="Candara"/>
                <a:cs typeface="Candara"/>
                <a:hlinkClick r:id="rId7"/>
              </a:rPr>
              <a:t>t</a:t>
            </a:r>
            <a:r>
              <a:rPr sz="3600" b="1" spc="0" baseline="3413" dirty="0">
                <a:solidFill>
                  <a:srgbClr val="3D3C2C"/>
                </a:solidFill>
                <a:latin typeface="Candara"/>
                <a:cs typeface="Candara"/>
                <a:hlinkClick r:id="rId7"/>
              </a:rPr>
              <a:t>p:</a:t>
            </a:r>
            <a:r>
              <a:rPr sz="3600" b="1" spc="-9" baseline="3413" dirty="0">
                <a:solidFill>
                  <a:srgbClr val="3D3C2C"/>
                </a:solidFill>
                <a:latin typeface="Candara"/>
                <a:cs typeface="Candara"/>
                <a:hlinkClick r:id="rId7"/>
              </a:rPr>
              <a:t>/</a:t>
            </a:r>
            <a:r>
              <a:rPr sz="3600" b="1" spc="0" baseline="3413" dirty="0">
                <a:solidFill>
                  <a:srgbClr val="3D3C2C"/>
                </a:solidFill>
                <a:latin typeface="Candara"/>
                <a:cs typeface="Candara"/>
                <a:hlinkClick r:id="rId7"/>
              </a:rPr>
              <a:t>/</a:t>
            </a:r>
            <a:r>
              <a:rPr sz="3600" b="1" spc="-9" baseline="3413" dirty="0">
                <a:solidFill>
                  <a:srgbClr val="3D3C2C"/>
                </a:solidFill>
                <a:latin typeface="Candara"/>
                <a:cs typeface="Candara"/>
                <a:hlinkClick r:id="rId7"/>
              </a:rPr>
              <a:t>e</a:t>
            </a:r>
            <a:r>
              <a:rPr sz="3600" b="1" spc="0" baseline="3413" dirty="0">
                <a:solidFill>
                  <a:srgbClr val="3D3C2C"/>
                </a:solidFill>
                <a:latin typeface="Candara"/>
                <a:cs typeface="Candara"/>
                <a:hlinkClick r:id="rId7"/>
              </a:rPr>
              <a:t>n.wikipedia.org</a:t>
            </a:r>
            <a:r>
              <a:rPr sz="3600" b="1" spc="-9" baseline="3413" dirty="0">
                <a:solidFill>
                  <a:srgbClr val="3D3C2C"/>
                </a:solidFill>
                <a:latin typeface="Candara"/>
                <a:cs typeface="Candara"/>
                <a:hlinkClick r:id="rId7"/>
              </a:rPr>
              <a:t>/</a:t>
            </a:r>
            <a:r>
              <a:rPr sz="3600" b="1" spc="0" baseline="3413" dirty="0">
                <a:solidFill>
                  <a:srgbClr val="3D3C2C"/>
                </a:solidFill>
                <a:latin typeface="Candara"/>
                <a:cs typeface="Candara"/>
                <a:hlinkClick r:id="rId7"/>
              </a:rPr>
              <a:t>CAP</a:t>
            </a:r>
            <a:r>
              <a:rPr sz="3600" b="1" spc="-9" baseline="3413" dirty="0">
                <a:solidFill>
                  <a:srgbClr val="3D3C2C"/>
                </a:solidFill>
                <a:latin typeface="Candara"/>
                <a:cs typeface="Candara"/>
                <a:hlinkClick r:id="rId7"/>
              </a:rPr>
              <a:t>T</a:t>
            </a:r>
            <a:r>
              <a:rPr sz="3600" b="1" spc="0" baseline="3413" dirty="0">
                <a:solidFill>
                  <a:srgbClr val="3D3C2C"/>
                </a:solidFill>
                <a:latin typeface="Candara"/>
                <a:cs typeface="Candara"/>
                <a:hlinkClick r:id="rId7"/>
              </a:rPr>
              <a:t>CH</a:t>
            </a:r>
            <a:r>
              <a:rPr sz="3600" b="1" spc="4" baseline="3413" dirty="0">
                <a:solidFill>
                  <a:srgbClr val="3D3C2C"/>
                </a:solidFill>
                <a:latin typeface="Candara"/>
                <a:cs typeface="Candara"/>
              </a:rPr>
              <a:t>A</a:t>
            </a:r>
            <a:r>
              <a:rPr sz="3600" spc="0" baseline="3413" dirty="0">
                <a:solidFill>
                  <a:srgbClr val="3D3C2C"/>
                </a:solidFill>
                <a:latin typeface="Candara"/>
                <a:cs typeface="Candara"/>
              </a:rPr>
              <a:t>)</a:t>
            </a:r>
            <a:endParaRPr sz="2400">
              <a:latin typeface="Candara"/>
              <a:cs typeface="Candara"/>
            </a:endParaRPr>
          </a:p>
          <a:p>
            <a:pPr marL="12700" marR="173878">
              <a:lnSpc>
                <a:spcPts val="2880"/>
              </a:lnSpc>
              <a:spcBef>
                <a:spcPts val="527"/>
              </a:spcBef>
            </a:pPr>
            <a:r>
              <a:rPr sz="2400" spc="0" dirty="0">
                <a:solidFill>
                  <a:srgbClr val="3D3C2C"/>
                </a:solidFill>
                <a:latin typeface="Candara"/>
                <a:cs typeface="Candara"/>
              </a:rPr>
              <a:t>Carnegie</a:t>
            </a:r>
            <a:r>
              <a:rPr sz="2400" spc="9" dirty="0">
                <a:solidFill>
                  <a:srgbClr val="3D3C2C"/>
                </a:solidFill>
                <a:latin typeface="Candara"/>
                <a:cs typeface="Candara"/>
              </a:rPr>
              <a:t> </a:t>
            </a:r>
            <a:r>
              <a:rPr sz="2400" spc="0" dirty="0">
                <a:solidFill>
                  <a:srgbClr val="3D3C2C"/>
                </a:solidFill>
                <a:latin typeface="Candara"/>
                <a:cs typeface="Candara"/>
              </a:rPr>
              <a:t>M</a:t>
            </a:r>
            <a:r>
              <a:rPr sz="2400" spc="4" dirty="0">
                <a:solidFill>
                  <a:srgbClr val="3D3C2C"/>
                </a:solidFill>
                <a:latin typeface="Candara"/>
                <a:cs typeface="Candara"/>
              </a:rPr>
              <a:t>e</a:t>
            </a:r>
            <a:r>
              <a:rPr sz="2400" spc="0" dirty="0">
                <a:solidFill>
                  <a:srgbClr val="3D3C2C"/>
                </a:solidFill>
                <a:latin typeface="Candara"/>
                <a:cs typeface="Candara"/>
              </a:rPr>
              <a:t>ll</a:t>
            </a:r>
            <a:r>
              <a:rPr sz="2400" spc="4" dirty="0">
                <a:solidFill>
                  <a:srgbClr val="3D3C2C"/>
                </a:solidFill>
                <a:latin typeface="Candara"/>
                <a:cs typeface="Candara"/>
              </a:rPr>
              <a:t>o</a:t>
            </a:r>
            <a:r>
              <a:rPr sz="2400" spc="0" dirty="0">
                <a:solidFill>
                  <a:srgbClr val="3D3C2C"/>
                </a:solidFill>
                <a:latin typeface="Candara"/>
                <a:cs typeface="Candara"/>
              </a:rPr>
              <a:t>n</a:t>
            </a:r>
            <a:r>
              <a:rPr sz="2400" spc="-4" dirty="0">
                <a:solidFill>
                  <a:srgbClr val="3D3C2C"/>
                </a:solidFill>
                <a:latin typeface="Candara"/>
                <a:cs typeface="Candara"/>
              </a:rPr>
              <a:t> </a:t>
            </a:r>
            <a:r>
              <a:rPr sz="2400" spc="0" dirty="0">
                <a:solidFill>
                  <a:srgbClr val="3D3C2C"/>
                </a:solidFill>
                <a:latin typeface="Candara"/>
                <a:cs typeface="Candara"/>
              </a:rPr>
              <a:t>Sc</a:t>
            </a:r>
            <a:r>
              <a:rPr sz="2400" spc="-9" dirty="0">
                <a:solidFill>
                  <a:srgbClr val="3D3C2C"/>
                </a:solidFill>
                <a:latin typeface="Candara"/>
                <a:cs typeface="Candara"/>
              </a:rPr>
              <a:t>h</a:t>
            </a:r>
            <a:r>
              <a:rPr sz="2400" spc="0" dirty="0">
                <a:solidFill>
                  <a:srgbClr val="3D3C2C"/>
                </a:solidFill>
                <a:latin typeface="Candara"/>
                <a:cs typeface="Candara"/>
              </a:rPr>
              <a:t>ool</a:t>
            </a:r>
            <a:r>
              <a:rPr sz="2400" spc="9" dirty="0">
                <a:solidFill>
                  <a:srgbClr val="3D3C2C"/>
                </a:solidFill>
                <a:latin typeface="Candara"/>
                <a:cs typeface="Candara"/>
              </a:rPr>
              <a:t> </a:t>
            </a:r>
            <a:r>
              <a:rPr sz="2400" spc="0" dirty="0">
                <a:solidFill>
                  <a:srgbClr val="3D3C2C"/>
                </a:solidFill>
                <a:latin typeface="Candara"/>
                <a:cs typeface="Candara"/>
              </a:rPr>
              <a:t>of Computer</a:t>
            </a:r>
            <a:r>
              <a:rPr sz="2400" spc="4" dirty="0">
                <a:solidFill>
                  <a:srgbClr val="3D3C2C"/>
                </a:solidFill>
                <a:latin typeface="Candara"/>
                <a:cs typeface="Candara"/>
              </a:rPr>
              <a:t> </a:t>
            </a:r>
            <a:r>
              <a:rPr sz="2400" spc="0" dirty="0">
                <a:solidFill>
                  <a:srgbClr val="3D3C2C"/>
                </a:solidFill>
                <a:latin typeface="Candara"/>
                <a:cs typeface="Candara"/>
              </a:rPr>
              <a:t>S</a:t>
            </a:r>
            <a:r>
              <a:rPr sz="2400" spc="-4" dirty="0">
                <a:solidFill>
                  <a:srgbClr val="3D3C2C"/>
                </a:solidFill>
                <a:latin typeface="Candara"/>
                <a:cs typeface="Candara"/>
              </a:rPr>
              <a:t>c</a:t>
            </a:r>
            <a:r>
              <a:rPr sz="2400" spc="0" dirty="0">
                <a:solidFill>
                  <a:srgbClr val="3D3C2C"/>
                </a:solidFill>
                <a:latin typeface="Candara"/>
                <a:cs typeface="Candara"/>
              </a:rPr>
              <a:t>i</a:t>
            </a:r>
            <a:r>
              <a:rPr sz="2400" spc="4" dirty="0">
                <a:solidFill>
                  <a:srgbClr val="3D3C2C"/>
                </a:solidFill>
                <a:latin typeface="Candara"/>
                <a:cs typeface="Candara"/>
              </a:rPr>
              <a:t>e</a:t>
            </a:r>
            <a:r>
              <a:rPr sz="2400" spc="0" dirty="0">
                <a:solidFill>
                  <a:srgbClr val="3D3C2C"/>
                </a:solidFill>
                <a:latin typeface="Candara"/>
                <a:cs typeface="Candara"/>
              </a:rPr>
              <a:t>n</a:t>
            </a:r>
            <a:r>
              <a:rPr sz="2400" spc="-9" dirty="0">
                <a:solidFill>
                  <a:srgbClr val="3D3C2C"/>
                </a:solidFill>
                <a:latin typeface="Candara"/>
                <a:cs typeface="Candara"/>
              </a:rPr>
              <a:t>c</a:t>
            </a:r>
            <a:r>
              <a:rPr sz="2400" spc="0" dirty="0">
                <a:solidFill>
                  <a:srgbClr val="3D3C2C"/>
                </a:solidFill>
                <a:latin typeface="Candara"/>
                <a:cs typeface="Candara"/>
              </a:rPr>
              <a:t>e</a:t>
            </a:r>
            <a:r>
              <a:rPr sz="2400" spc="25" dirty="0">
                <a:solidFill>
                  <a:srgbClr val="3D3C2C"/>
                </a:solidFill>
                <a:latin typeface="Candara"/>
                <a:cs typeface="Candara"/>
              </a:rPr>
              <a:t> </a:t>
            </a:r>
            <a:r>
              <a:rPr sz="2400" spc="-75" dirty="0">
                <a:solidFill>
                  <a:srgbClr val="3D3C2C"/>
                </a:solidFill>
                <a:latin typeface="Candara"/>
                <a:cs typeface="Candara"/>
              </a:rPr>
              <a:t>W</a:t>
            </a:r>
            <a:r>
              <a:rPr sz="2400" spc="0" dirty="0">
                <a:solidFill>
                  <a:srgbClr val="3D3C2C"/>
                </a:solidFill>
                <a:latin typeface="Candara"/>
                <a:cs typeface="Candara"/>
              </a:rPr>
              <a:t>eb s</a:t>
            </a:r>
            <a:r>
              <a:rPr sz="2400" spc="4" dirty="0">
                <a:solidFill>
                  <a:srgbClr val="3D3C2C"/>
                </a:solidFill>
                <a:latin typeface="Candara"/>
                <a:cs typeface="Candara"/>
              </a:rPr>
              <a:t>i</a:t>
            </a:r>
            <a:r>
              <a:rPr sz="2400" spc="0" dirty="0">
                <a:solidFill>
                  <a:srgbClr val="3D3C2C"/>
                </a:solidFill>
                <a:latin typeface="Candara"/>
                <a:cs typeface="Candara"/>
              </a:rPr>
              <a:t>te</a:t>
            </a:r>
            <a:r>
              <a:rPr sz="2400" spc="-9" dirty="0">
                <a:solidFill>
                  <a:srgbClr val="3D3C2C"/>
                </a:solidFill>
                <a:latin typeface="Candara"/>
                <a:cs typeface="Candara"/>
              </a:rPr>
              <a:t> </a:t>
            </a:r>
            <a:r>
              <a:rPr sz="2400" spc="9" dirty="0">
                <a:solidFill>
                  <a:srgbClr val="3D3C2C"/>
                </a:solidFill>
                <a:latin typeface="Candara"/>
                <a:cs typeface="Candara"/>
                <a:hlinkClick r:id="rId8"/>
              </a:rPr>
              <a:t>(</a:t>
            </a:r>
            <a:r>
              <a:rPr sz="2400" b="1" spc="0" dirty="0">
                <a:solidFill>
                  <a:srgbClr val="3D3C2C"/>
                </a:solidFill>
                <a:latin typeface="Candara"/>
                <a:cs typeface="Candara"/>
                <a:hlinkClick r:id="rId8"/>
              </a:rPr>
              <a:t>ht</a:t>
            </a:r>
            <a:r>
              <a:rPr sz="2400" b="1" spc="9" dirty="0">
                <a:solidFill>
                  <a:srgbClr val="3D3C2C"/>
                </a:solidFill>
                <a:latin typeface="Candara"/>
                <a:cs typeface="Candara"/>
                <a:hlinkClick r:id="rId8"/>
              </a:rPr>
              <a:t>t</a:t>
            </a:r>
            <a:r>
              <a:rPr sz="2400" b="1" spc="0" dirty="0">
                <a:solidFill>
                  <a:srgbClr val="3D3C2C"/>
                </a:solidFill>
                <a:latin typeface="Candara"/>
                <a:cs typeface="Candara"/>
                <a:hlinkClick r:id="rId8"/>
              </a:rPr>
              <a:t>p:</a:t>
            </a:r>
            <a:r>
              <a:rPr sz="2400" b="1" spc="-9" dirty="0">
                <a:solidFill>
                  <a:srgbClr val="3D3C2C"/>
                </a:solidFill>
                <a:latin typeface="Candara"/>
                <a:cs typeface="Candara"/>
                <a:hlinkClick r:id="rId8"/>
              </a:rPr>
              <a:t>/</a:t>
            </a:r>
            <a:r>
              <a:rPr sz="2400" b="1" spc="-4" dirty="0">
                <a:solidFill>
                  <a:srgbClr val="3D3C2C"/>
                </a:solidFill>
                <a:latin typeface="Candara"/>
                <a:cs typeface="Candara"/>
                <a:hlinkClick r:id="rId8"/>
              </a:rPr>
              <a:t>/</a:t>
            </a:r>
            <a:r>
              <a:rPr sz="2400" b="1" spc="0" dirty="0">
                <a:solidFill>
                  <a:srgbClr val="3D3C2C"/>
                </a:solidFill>
                <a:latin typeface="Candara"/>
                <a:cs typeface="Candara"/>
                <a:hlinkClick r:id="rId8"/>
              </a:rPr>
              <a:t>w</a:t>
            </a:r>
            <a:r>
              <a:rPr sz="2400" b="1" spc="9" dirty="0">
                <a:solidFill>
                  <a:srgbClr val="3D3C2C"/>
                </a:solidFill>
                <a:latin typeface="Candara"/>
                <a:cs typeface="Candara"/>
                <a:hlinkClick r:id="rId8"/>
              </a:rPr>
              <a:t>w</a:t>
            </a:r>
            <a:r>
              <a:rPr sz="2400" b="1" spc="-139" dirty="0">
                <a:solidFill>
                  <a:srgbClr val="3D3C2C"/>
                </a:solidFill>
                <a:latin typeface="Candara"/>
                <a:cs typeface="Candara"/>
                <a:hlinkClick r:id="rId8"/>
              </a:rPr>
              <a:t>w</a:t>
            </a:r>
            <a:r>
              <a:rPr sz="2400" b="1" spc="0" dirty="0">
                <a:solidFill>
                  <a:srgbClr val="3D3C2C"/>
                </a:solidFill>
                <a:latin typeface="Candara"/>
                <a:cs typeface="Candara"/>
                <a:hlinkClick r:id="rId8"/>
              </a:rPr>
              <a:t>.c</a:t>
            </a:r>
            <a:r>
              <a:rPr sz="2400" b="1" spc="-9" dirty="0">
                <a:solidFill>
                  <a:srgbClr val="3D3C2C"/>
                </a:solidFill>
                <a:latin typeface="Candara"/>
                <a:cs typeface="Candara"/>
                <a:hlinkClick r:id="rId8"/>
              </a:rPr>
              <a:t>a</a:t>
            </a:r>
            <a:r>
              <a:rPr sz="2400" b="1" spc="0" dirty="0">
                <a:solidFill>
                  <a:srgbClr val="3D3C2C"/>
                </a:solidFill>
                <a:latin typeface="Candara"/>
                <a:cs typeface="Candara"/>
                <a:hlinkClick r:id="rId8"/>
              </a:rPr>
              <a:t>ptcha.n</a:t>
            </a:r>
            <a:r>
              <a:rPr sz="2400" b="1" spc="-4" dirty="0">
                <a:solidFill>
                  <a:srgbClr val="3D3C2C"/>
                </a:solidFill>
                <a:latin typeface="Candara"/>
                <a:cs typeface="Candara"/>
                <a:hlinkClick r:id="rId8"/>
              </a:rPr>
              <a:t>e</a:t>
            </a:r>
            <a:r>
              <a:rPr sz="2400" b="1" spc="14" dirty="0">
                <a:solidFill>
                  <a:srgbClr val="3D3C2C"/>
                </a:solidFill>
                <a:latin typeface="Candara"/>
                <a:cs typeface="Candara"/>
                <a:hlinkClick r:id="rId8"/>
              </a:rPr>
              <a:t>t</a:t>
            </a:r>
            <a:r>
              <a:rPr sz="2400" spc="0" dirty="0">
                <a:solidFill>
                  <a:srgbClr val="3D3C2C"/>
                </a:solidFill>
                <a:latin typeface="Candara"/>
                <a:cs typeface="Candara"/>
              </a:rPr>
              <a:t>)</a:t>
            </a:r>
            <a:endParaRPr sz="2400">
              <a:latin typeface="Candara"/>
              <a:cs typeface="Candara"/>
            </a:endParaRPr>
          </a:p>
          <a:p>
            <a:pPr marL="12700">
              <a:lnSpc>
                <a:spcPct val="101725"/>
              </a:lnSpc>
              <a:spcBef>
                <a:spcPts val="450"/>
              </a:spcBef>
            </a:pPr>
            <a:r>
              <a:rPr sz="2400" spc="4" dirty="0">
                <a:solidFill>
                  <a:srgbClr val="3D3C2C"/>
                </a:solidFill>
                <a:latin typeface="Candara"/>
                <a:cs typeface="Candara"/>
              </a:rPr>
              <a:t>“</a:t>
            </a:r>
            <a:r>
              <a:rPr sz="2400" spc="-139" dirty="0">
                <a:solidFill>
                  <a:srgbClr val="3D3C2C"/>
                </a:solidFill>
                <a:latin typeface="Candara"/>
                <a:cs typeface="Candara"/>
              </a:rPr>
              <a:t>T</a:t>
            </a:r>
            <a:r>
              <a:rPr sz="2400" spc="0" dirty="0">
                <a:solidFill>
                  <a:srgbClr val="3D3C2C"/>
                </a:solidFill>
                <a:latin typeface="Candara"/>
                <a:cs typeface="Candara"/>
              </a:rPr>
              <a:t>e</a:t>
            </a:r>
            <a:r>
              <a:rPr sz="2400" spc="4" dirty="0">
                <a:solidFill>
                  <a:srgbClr val="3D3C2C"/>
                </a:solidFill>
                <a:latin typeface="Candara"/>
                <a:cs typeface="Candara"/>
              </a:rPr>
              <a:t>l</a:t>
            </a:r>
            <a:r>
              <a:rPr sz="2400" spc="0" dirty="0">
                <a:solidFill>
                  <a:srgbClr val="3D3C2C"/>
                </a:solidFill>
                <a:latin typeface="Candara"/>
                <a:cs typeface="Candara"/>
              </a:rPr>
              <a:t>l</a:t>
            </a:r>
            <a:r>
              <a:rPr sz="2400" spc="4" dirty="0">
                <a:solidFill>
                  <a:srgbClr val="3D3C2C"/>
                </a:solidFill>
                <a:latin typeface="Candara"/>
                <a:cs typeface="Candara"/>
              </a:rPr>
              <a:t>i</a:t>
            </a:r>
            <a:r>
              <a:rPr sz="2400" spc="0" dirty="0">
                <a:solidFill>
                  <a:srgbClr val="3D3C2C"/>
                </a:solidFill>
                <a:latin typeface="Candara"/>
                <a:cs typeface="Candara"/>
              </a:rPr>
              <a:t>ng Huma</a:t>
            </a:r>
            <a:r>
              <a:rPr sz="2400" spc="-9" dirty="0">
                <a:solidFill>
                  <a:srgbClr val="3D3C2C"/>
                </a:solidFill>
                <a:latin typeface="Candara"/>
                <a:cs typeface="Candara"/>
              </a:rPr>
              <a:t>n</a:t>
            </a:r>
            <a:r>
              <a:rPr sz="2400" spc="0" dirty="0">
                <a:solidFill>
                  <a:srgbClr val="3D3C2C"/>
                </a:solidFill>
                <a:latin typeface="Candara"/>
                <a:cs typeface="Candara"/>
              </a:rPr>
              <a:t>s</a:t>
            </a:r>
            <a:r>
              <a:rPr sz="2400" spc="9" dirty="0">
                <a:solidFill>
                  <a:srgbClr val="3D3C2C"/>
                </a:solidFill>
                <a:latin typeface="Candara"/>
                <a:cs typeface="Candara"/>
              </a:rPr>
              <a:t> </a:t>
            </a:r>
            <a:r>
              <a:rPr sz="2400" spc="0" dirty="0">
                <a:solidFill>
                  <a:srgbClr val="3D3C2C"/>
                </a:solidFill>
                <a:latin typeface="Candara"/>
                <a:cs typeface="Candara"/>
              </a:rPr>
              <a:t>a</a:t>
            </a:r>
            <a:r>
              <a:rPr sz="2400" spc="-4" dirty="0">
                <a:solidFill>
                  <a:srgbClr val="3D3C2C"/>
                </a:solidFill>
                <a:latin typeface="Candara"/>
                <a:cs typeface="Candara"/>
              </a:rPr>
              <a:t>n</a:t>
            </a:r>
            <a:r>
              <a:rPr sz="2400" spc="0" dirty="0">
                <a:solidFill>
                  <a:srgbClr val="3D3C2C"/>
                </a:solidFill>
                <a:latin typeface="Candara"/>
                <a:cs typeface="Candara"/>
              </a:rPr>
              <a:t>d</a:t>
            </a:r>
            <a:r>
              <a:rPr sz="2400" spc="4" dirty="0">
                <a:solidFill>
                  <a:srgbClr val="3D3C2C"/>
                </a:solidFill>
                <a:latin typeface="Candara"/>
                <a:cs typeface="Candara"/>
              </a:rPr>
              <a:t> </a:t>
            </a:r>
            <a:r>
              <a:rPr sz="2400" spc="0" dirty="0">
                <a:solidFill>
                  <a:srgbClr val="3D3C2C"/>
                </a:solidFill>
                <a:latin typeface="Candara"/>
                <a:cs typeface="Candara"/>
              </a:rPr>
              <a:t>Co</a:t>
            </a:r>
            <a:r>
              <a:rPr sz="2400" spc="4" dirty="0">
                <a:solidFill>
                  <a:srgbClr val="3D3C2C"/>
                </a:solidFill>
                <a:latin typeface="Candara"/>
                <a:cs typeface="Candara"/>
              </a:rPr>
              <a:t>m</a:t>
            </a:r>
            <a:r>
              <a:rPr sz="2400" spc="0" dirty="0">
                <a:solidFill>
                  <a:srgbClr val="3D3C2C"/>
                </a:solidFill>
                <a:latin typeface="Candara"/>
                <a:cs typeface="Candara"/>
              </a:rPr>
              <a:t>puters</a:t>
            </a:r>
            <a:r>
              <a:rPr sz="2400" spc="9" dirty="0">
                <a:solidFill>
                  <a:srgbClr val="3D3C2C"/>
                </a:solidFill>
                <a:latin typeface="Candara"/>
                <a:cs typeface="Candara"/>
              </a:rPr>
              <a:t> </a:t>
            </a:r>
            <a:r>
              <a:rPr sz="2400" spc="0" dirty="0">
                <a:solidFill>
                  <a:srgbClr val="3D3C2C"/>
                </a:solidFill>
                <a:latin typeface="Candara"/>
                <a:cs typeface="Candara"/>
              </a:rPr>
              <a:t>Apa</a:t>
            </a:r>
            <a:r>
              <a:rPr sz="2400" spc="-4" dirty="0">
                <a:solidFill>
                  <a:srgbClr val="3D3C2C"/>
                </a:solidFill>
                <a:latin typeface="Candara"/>
                <a:cs typeface="Candara"/>
              </a:rPr>
              <a:t>r</a:t>
            </a:r>
            <a:r>
              <a:rPr sz="2400" spc="0" dirty="0">
                <a:solidFill>
                  <a:srgbClr val="3D3C2C"/>
                </a:solidFill>
                <a:latin typeface="Candara"/>
                <a:cs typeface="Candara"/>
              </a:rPr>
              <a:t>t”</a:t>
            </a:r>
            <a:r>
              <a:rPr sz="2400" spc="9" dirty="0">
                <a:solidFill>
                  <a:srgbClr val="3D3C2C"/>
                </a:solidFill>
                <a:latin typeface="Candara"/>
                <a:cs typeface="Candara"/>
              </a:rPr>
              <a:t> </a:t>
            </a:r>
            <a:r>
              <a:rPr sz="2400" spc="0" dirty="0">
                <a:solidFill>
                  <a:srgbClr val="3D3C2C"/>
                </a:solidFill>
                <a:latin typeface="Candara"/>
                <a:cs typeface="Candara"/>
              </a:rPr>
              <a:t>by</a:t>
            </a:r>
            <a:r>
              <a:rPr sz="2400" spc="9" dirty="0">
                <a:solidFill>
                  <a:srgbClr val="3D3C2C"/>
                </a:solidFill>
                <a:latin typeface="Candara"/>
                <a:cs typeface="Candara"/>
              </a:rPr>
              <a:t> </a:t>
            </a:r>
            <a:r>
              <a:rPr sz="2400" spc="0" dirty="0">
                <a:solidFill>
                  <a:srgbClr val="3D3C2C"/>
                </a:solidFill>
                <a:latin typeface="Candara"/>
                <a:cs typeface="Candara"/>
              </a:rPr>
              <a:t>Luis von</a:t>
            </a:r>
            <a:endParaRPr sz="2400">
              <a:latin typeface="Candara"/>
              <a:cs typeface="Candara"/>
            </a:endParaRPr>
          </a:p>
          <a:p>
            <a:pPr marL="12700" marR="55810">
              <a:lnSpc>
                <a:spcPts val="2880"/>
              </a:lnSpc>
              <a:spcBef>
                <a:spcPts val="144"/>
              </a:spcBef>
            </a:pPr>
            <a:r>
              <a:rPr sz="3600" spc="0" baseline="1137" dirty="0">
                <a:solidFill>
                  <a:srgbClr val="3D3C2C"/>
                </a:solidFill>
                <a:latin typeface="Candara"/>
                <a:cs typeface="Candara"/>
              </a:rPr>
              <a:t>A</a:t>
            </a:r>
            <a:r>
              <a:rPr sz="3600" spc="-4" baseline="1137" dirty="0">
                <a:solidFill>
                  <a:srgbClr val="3D3C2C"/>
                </a:solidFill>
                <a:latin typeface="Candara"/>
                <a:cs typeface="Candara"/>
              </a:rPr>
              <a:t>h</a:t>
            </a:r>
            <a:r>
              <a:rPr sz="3600" spc="0" baseline="1137" dirty="0">
                <a:solidFill>
                  <a:srgbClr val="3D3C2C"/>
                </a:solidFill>
                <a:latin typeface="Candara"/>
                <a:cs typeface="Candara"/>
              </a:rPr>
              <a:t>n</a:t>
            </a:r>
            <a:r>
              <a:rPr sz="3600" spc="-4" baseline="1137" dirty="0">
                <a:solidFill>
                  <a:srgbClr val="3D3C2C"/>
                </a:solidFill>
                <a:latin typeface="Candara"/>
                <a:cs typeface="Candara"/>
              </a:rPr>
              <a:t> </a:t>
            </a:r>
            <a:r>
              <a:rPr sz="3600" spc="0" baseline="1137" dirty="0">
                <a:solidFill>
                  <a:srgbClr val="3D3C2C"/>
                </a:solidFill>
                <a:latin typeface="Candara"/>
                <a:cs typeface="Candara"/>
              </a:rPr>
              <a:t>a</a:t>
            </a:r>
            <a:r>
              <a:rPr sz="3600" spc="-4" baseline="1137" dirty="0">
                <a:solidFill>
                  <a:srgbClr val="3D3C2C"/>
                </a:solidFill>
                <a:latin typeface="Candara"/>
                <a:cs typeface="Candara"/>
              </a:rPr>
              <a:t>n</a:t>
            </a:r>
            <a:r>
              <a:rPr sz="3600" spc="0" baseline="1137" dirty="0">
                <a:solidFill>
                  <a:srgbClr val="3D3C2C"/>
                </a:solidFill>
                <a:latin typeface="Candara"/>
                <a:cs typeface="Candara"/>
              </a:rPr>
              <a:t>d</a:t>
            </a:r>
            <a:r>
              <a:rPr sz="3600" spc="19" baseline="1137" dirty="0">
                <a:solidFill>
                  <a:srgbClr val="3D3C2C"/>
                </a:solidFill>
                <a:latin typeface="Candara"/>
                <a:cs typeface="Candara"/>
              </a:rPr>
              <a:t> </a:t>
            </a:r>
            <a:r>
              <a:rPr sz="3600" spc="0" baseline="1137" dirty="0">
                <a:solidFill>
                  <a:srgbClr val="3D3C2C"/>
                </a:solidFill>
                <a:latin typeface="Candara"/>
                <a:cs typeface="Candara"/>
              </a:rPr>
              <a:t>coll</a:t>
            </a:r>
            <a:r>
              <a:rPr sz="3600" spc="4" baseline="1137" dirty="0">
                <a:solidFill>
                  <a:srgbClr val="3D3C2C"/>
                </a:solidFill>
                <a:latin typeface="Candara"/>
                <a:cs typeface="Candara"/>
              </a:rPr>
              <a:t>e</a:t>
            </a:r>
            <a:r>
              <a:rPr sz="3600" spc="0" baseline="1137" dirty="0">
                <a:solidFill>
                  <a:srgbClr val="3D3C2C"/>
                </a:solidFill>
                <a:latin typeface="Candara"/>
                <a:cs typeface="Candara"/>
              </a:rPr>
              <a:t>agues.</a:t>
            </a:r>
            <a:endParaRPr sz="2400">
              <a:latin typeface="Candara"/>
              <a:cs typeface="Candara"/>
            </a:endParaRPr>
          </a:p>
          <a:p>
            <a:pPr marL="12700" marR="55810">
              <a:lnSpc>
                <a:spcPct val="101725"/>
              </a:lnSpc>
              <a:spcBef>
                <a:spcPts val="382"/>
              </a:spcBef>
            </a:pPr>
            <a:r>
              <a:rPr sz="2400" spc="0" dirty="0">
                <a:solidFill>
                  <a:srgbClr val="3D3C2C"/>
                </a:solidFill>
                <a:latin typeface="Candara"/>
                <a:cs typeface="Candara"/>
              </a:rPr>
              <a:t>X</a:t>
            </a:r>
            <a:r>
              <a:rPr sz="2400" spc="4" dirty="0">
                <a:solidFill>
                  <a:srgbClr val="3D3C2C"/>
                </a:solidFill>
                <a:latin typeface="Candara"/>
                <a:cs typeface="Candara"/>
              </a:rPr>
              <a:t>e</a:t>
            </a:r>
            <a:r>
              <a:rPr sz="2400" spc="0" dirty="0">
                <a:solidFill>
                  <a:srgbClr val="3D3C2C"/>
                </a:solidFill>
                <a:latin typeface="Candara"/>
                <a:cs typeface="Candara"/>
              </a:rPr>
              <a:t>rox</a:t>
            </a:r>
            <a:r>
              <a:rPr sz="2400" spc="-4" dirty="0">
                <a:solidFill>
                  <a:srgbClr val="3D3C2C"/>
                </a:solidFill>
                <a:latin typeface="Candara"/>
                <a:cs typeface="Candara"/>
              </a:rPr>
              <a:t> </a:t>
            </a:r>
            <a:r>
              <a:rPr sz="2400" spc="0" dirty="0">
                <a:solidFill>
                  <a:srgbClr val="3D3C2C"/>
                </a:solidFill>
                <a:latin typeface="Candara"/>
                <a:cs typeface="Candara"/>
              </a:rPr>
              <a:t>Palo</a:t>
            </a:r>
            <a:r>
              <a:rPr sz="2400" spc="-4" dirty="0">
                <a:solidFill>
                  <a:srgbClr val="3D3C2C"/>
                </a:solidFill>
                <a:latin typeface="Candara"/>
                <a:cs typeface="Candara"/>
              </a:rPr>
              <a:t> </a:t>
            </a:r>
            <a:r>
              <a:rPr sz="2400" spc="0" dirty="0">
                <a:solidFill>
                  <a:srgbClr val="3D3C2C"/>
                </a:solidFill>
                <a:latin typeface="Candara"/>
                <a:cs typeface="Candara"/>
              </a:rPr>
              <a:t>Alto Re</a:t>
            </a:r>
            <a:r>
              <a:rPr sz="2400" spc="4" dirty="0">
                <a:solidFill>
                  <a:srgbClr val="3D3C2C"/>
                </a:solidFill>
                <a:latin typeface="Candara"/>
                <a:cs typeface="Candara"/>
              </a:rPr>
              <a:t>s</a:t>
            </a:r>
            <a:r>
              <a:rPr sz="2400" spc="0" dirty="0">
                <a:solidFill>
                  <a:srgbClr val="3D3C2C"/>
                </a:solidFill>
                <a:latin typeface="Candara"/>
                <a:cs typeface="Candara"/>
              </a:rPr>
              <a:t>earch</a:t>
            </a:r>
            <a:r>
              <a:rPr sz="2400" spc="4" dirty="0">
                <a:solidFill>
                  <a:srgbClr val="3D3C2C"/>
                </a:solidFill>
                <a:latin typeface="Candara"/>
                <a:cs typeface="Candara"/>
              </a:rPr>
              <a:t> </a:t>
            </a:r>
            <a:r>
              <a:rPr sz="2400" spc="0" dirty="0">
                <a:solidFill>
                  <a:srgbClr val="3D3C2C"/>
                </a:solidFill>
                <a:latin typeface="Candara"/>
                <a:cs typeface="Candara"/>
              </a:rPr>
              <a:t>C</a:t>
            </a:r>
            <a:r>
              <a:rPr sz="2400" spc="4" dirty="0">
                <a:solidFill>
                  <a:srgbClr val="3D3C2C"/>
                </a:solidFill>
                <a:latin typeface="Candara"/>
                <a:cs typeface="Candara"/>
              </a:rPr>
              <a:t>e</a:t>
            </a:r>
            <a:r>
              <a:rPr sz="2400" spc="0" dirty="0">
                <a:solidFill>
                  <a:srgbClr val="3D3C2C"/>
                </a:solidFill>
                <a:latin typeface="Candara"/>
                <a:cs typeface="Candara"/>
              </a:rPr>
              <a:t>nter</a:t>
            </a:r>
            <a:endParaRPr sz="2400">
              <a:latin typeface="Candara"/>
              <a:cs typeface="Candara"/>
            </a:endParaRPr>
          </a:p>
          <a:p>
            <a:pPr marL="12700" marR="55810">
              <a:lnSpc>
                <a:spcPts val="2880"/>
              </a:lnSpc>
              <a:spcBef>
                <a:spcPts val="144"/>
              </a:spcBef>
            </a:pPr>
            <a:r>
              <a:rPr sz="3600" spc="4" baseline="1137" dirty="0">
                <a:solidFill>
                  <a:srgbClr val="3D3C2C"/>
                </a:solidFill>
                <a:latin typeface="Candara"/>
                <a:cs typeface="Candara"/>
                <a:hlinkClick r:id="rId9"/>
              </a:rPr>
              <a:t>(</a:t>
            </a:r>
            <a:r>
              <a:rPr sz="3600" b="1" spc="0" baseline="1137" dirty="0">
                <a:solidFill>
                  <a:srgbClr val="3D3C2C"/>
                </a:solidFill>
                <a:latin typeface="Candara"/>
                <a:cs typeface="Candara"/>
                <a:hlinkClick r:id="rId9"/>
              </a:rPr>
              <a:t>ht</a:t>
            </a:r>
            <a:r>
              <a:rPr sz="3600" b="1" spc="9" baseline="1137" dirty="0">
                <a:solidFill>
                  <a:srgbClr val="3D3C2C"/>
                </a:solidFill>
                <a:latin typeface="Candara"/>
                <a:cs typeface="Candara"/>
                <a:hlinkClick r:id="rId9"/>
              </a:rPr>
              <a:t>t</a:t>
            </a:r>
            <a:r>
              <a:rPr sz="3600" b="1" spc="0" baseline="1137" dirty="0">
                <a:solidFill>
                  <a:srgbClr val="3D3C2C"/>
                </a:solidFill>
                <a:latin typeface="Candara"/>
                <a:cs typeface="Candara"/>
                <a:hlinkClick r:id="rId9"/>
              </a:rPr>
              <a:t>p:</a:t>
            </a:r>
            <a:r>
              <a:rPr sz="3600" b="1" spc="-9" baseline="1137" dirty="0">
                <a:solidFill>
                  <a:srgbClr val="3D3C2C"/>
                </a:solidFill>
                <a:latin typeface="Candara"/>
                <a:cs typeface="Candara"/>
                <a:hlinkClick r:id="rId9"/>
              </a:rPr>
              <a:t>/</a:t>
            </a:r>
            <a:r>
              <a:rPr sz="3600" b="1" spc="0" baseline="1137" dirty="0">
                <a:solidFill>
                  <a:srgbClr val="3D3C2C"/>
                </a:solidFill>
                <a:latin typeface="Candara"/>
                <a:cs typeface="Candara"/>
                <a:hlinkClick r:id="rId9"/>
              </a:rPr>
              <a:t>/ww</a:t>
            </a:r>
            <a:r>
              <a:rPr sz="3600" b="1" spc="9" baseline="1137" dirty="0">
                <a:solidFill>
                  <a:srgbClr val="3D3C2C"/>
                </a:solidFill>
                <a:latin typeface="Candara"/>
                <a:cs typeface="Candara"/>
                <a:hlinkClick r:id="rId9"/>
              </a:rPr>
              <a:t>w</a:t>
            </a:r>
            <a:r>
              <a:rPr sz="3600" b="1" spc="0" baseline="1137" dirty="0">
                <a:solidFill>
                  <a:srgbClr val="3D3C2C"/>
                </a:solidFill>
                <a:latin typeface="Candara"/>
                <a:cs typeface="Candara"/>
                <a:hlinkClick r:id="rId9"/>
              </a:rPr>
              <a:t>2.p</a:t>
            </a:r>
            <a:r>
              <a:rPr sz="3600" b="1" spc="-4" baseline="1137" dirty="0">
                <a:solidFill>
                  <a:srgbClr val="3D3C2C"/>
                </a:solidFill>
                <a:latin typeface="Candara"/>
                <a:cs typeface="Candara"/>
                <a:hlinkClick r:id="rId9"/>
              </a:rPr>
              <a:t>a</a:t>
            </a:r>
            <a:r>
              <a:rPr sz="3600" b="1" spc="0" baseline="1137" dirty="0">
                <a:solidFill>
                  <a:srgbClr val="3D3C2C"/>
                </a:solidFill>
                <a:latin typeface="Candara"/>
                <a:cs typeface="Candara"/>
                <a:hlinkClick r:id="rId9"/>
              </a:rPr>
              <a:t>rc.co</a:t>
            </a:r>
            <a:r>
              <a:rPr sz="3600" b="1" spc="-9" baseline="1137" dirty="0">
                <a:solidFill>
                  <a:srgbClr val="3D3C2C"/>
                </a:solidFill>
                <a:latin typeface="Candara"/>
                <a:cs typeface="Candara"/>
              </a:rPr>
              <a:t>m</a:t>
            </a:r>
            <a:r>
              <a:rPr sz="3600" b="1" spc="0" baseline="1137" dirty="0">
                <a:solidFill>
                  <a:srgbClr val="3D3C2C"/>
                </a:solidFill>
                <a:latin typeface="Candara"/>
                <a:cs typeface="Candara"/>
              </a:rPr>
              <a:t>/</a:t>
            </a:r>
            <a:r>
              <a:rPr sz="3600" b="1" spc="-29" baseline="1137" dirty="0">
                <a:solidFill>
                  <a:srgbClr val="3D3C2C"/>
                </a:solidFill>
                <a:latin typeface="Candara"/>
                <a:cs typeface="Candara"/>
              </a:rPr>
              <a:t> </a:t>
            </a:r>
            <a:r>
              <a:rPr sz="3600" b="1" spc="0" baseline="1137" dirty="0">
                <a:solidFill>
                  <a:srgbClr val="3D3C2C"/>
                </a:solidFill>
                <a:latin typeface="Candara"/>
                <a:cs typeface="Candara"/>
              </a:rPr>
              <a:t>is</a:t>
            </a:r>
            <a:r>
              <a:rPr sz="3600" b="1" spc="4" baseline="1137" dirty="0">
                <a:solidFill>
                  <a:srgbClr val="3D3C2C"/>
                </a:solidFill>
                <a:latin typeface="Candara"/>
                <a:cs typeface="Candara"/>
              </a:rPr>
              <a:t>t</a:t>
            </a:r>
            <a:r>
              <a:rPr sz="3600" b="1" spc="0" baseline="1137" dirty="0">
                <a:solidFill>
                  <a:srgbClr val="3D3C2C"/>
                </a:solidFill>
                <a:latin typeface="Candara"/>
                <a:cs typeface="Candara"/>
              </a:rPr>
              <a:t>l/projects/captcha/)</a:t>
            </a:r>
            <a:endParaRPr sz="2400">
              <a:latin typeface="Candara"/>
              <a:cs typeface="Candar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0" y="103188"/>
            <a:ext cx="551921" cy="7096125"/>
          </a:xfrm>
          <a:custGeom>
            <a:avLst/>
            <a:gdLst/>
            <a:ahLst/>
            <a:cxnLst/>
            <a:rect l="l" t="t" r="r" b="b"/>
            <a:pathLst>
              <a:path w="533400" h="6858000">
                <a:moveTo>
                  <a:pt x="266700" y="6858000"/>
                </a:moveTo>
                <a:lnTo>
                  <a:pt x="533400" y="6858000"/>
                </a:lnTo>
                <a:lnTo>
                  <a:pt x="533400" y="0"/>
                </a:lnTo>
                <a:lnTo>
                  <a:pt x="0" y="0"/>
                </a:lnTo>
                <a:lnTo>
                  <a:pt x="0" y="6858000"/>
                </a:lnTo>
                <a:lnTo>
                  <a:pt x="266700" y="6858000"/>
                </a:lnTo>
                <a:close/>
              </a:path>
            </a:pathLst>
          </a:custGeom>
          <a:solidFill>
            <a:srgbClr val="99CC00"/>
          </a:solidFill>
        </p:spPr>
        <p:txBody>
          <a:bodyPr wrap="square" lIns="0" tIns="0" rIns="0" bIns="0" rtlCol="0">
            <a:noAutofit/>
          </a:bodyPr>
          <a:lstStyle/>
          <a:p>
            <a:endParaRPr sz="1862"/>
          </a:p>
        </p:txBody>
      </p:sp>
      <p:sp>
        <p:nvSpPr>
          <p:cNvPr id="11" name="object 11"/>
          <p:cNvSpPr/>
          <p:nvPr/>
        </p:nvSpPr>
        <p:spPr>
          <a:xfrm>
            <a:off x="236537" y="103187"/>
            <a:ext cx="2838450" cy="946150"/>
          </a:xfrm>
          <a:custGeom>
            <a:avLst/>
            <a:gdLst/>
            <a:ahLst/>
            <a:cxnLst/>
            <a:rect l="l" t="t" r="r" b="b"/>
            <a:pathLst>
              <a:path w="2743200" h="914400">
                <a:moveTo>
                  <a:pt x="2743199" y="305612"/>
                </a:moveTo>
                <a:lnTo>
                  <a:pt x="2743200" y="0"/>
                </a:lnTo>
                <a:lnTo>
                  <a:pt x="0" y="0"/>
                </a:lnTo>
                <a:lnTo>
                  <a:pt x="0" y="914400"/>
                </a:lnTo>
                <a:lnTo>
                  <a:pt x="304800" y="914400"/>
                </a:lnTo>
                <a:lnTo>
                  <a:pt x="304800" y="829310"/>
                </a:lnTo>
                <a:lnTo>
                  <a:pt x="306074" y="816695"/>
                </a:lnTo>
                <a:lnTo>
                  <a:pt x="307760" y="804219"/>
                </a:lnTo>
                <a:lnTo>
                  <a:pt x="309978" y="791788"/>
                </a:lnTo>
                <a:lnTo>
                  <a:pt x="312840" y="779423"/>
                </a:lnTo>
                <a:lnTo>
                  <a:pt x="316455" y="767147"/>
                </a:lnTo>
                <a:lnTo>
                  <a:pt x="320935" y="754982"/>
                </a:lnTo>
                <a:lnTo>
                  <a:pt x="326390" y="742950"/>
                </a:lnTo>
                <a:lnTo>
                  <a:pt x="333487" y="730066"/>
                </a:lnTo>
                <a:lnTo>
                  <a:pt x="340006" y="719332"/>
                </a:lnTo>
                <a:lnTo>
                  <a:pt x="347060" y="708697"/>
                </a:lnTo>
                <a:lnTo>
                  <a:pt x="354636" y="698258"/>
                </a:lnTo>
                <a:lnTo>
                  <a:pt x="362721" y="688112"/>
                </a:lnTo>
                <a:lnTo>
                  <a:pt x="371301" y="678356"/>
                </a:lnTo>
                <a:lnTo>
                  <a:pt x="380362" y="669086"/>
                </a:lnTo>
                <a:lnTo>
                  <a:pt x="389890" y="660400"/>
                </a:lnTo>
                <a:lnTo>
                  <a:pt x="397948" y="654500"/>
                </a:lnTo>
                <a:lnTo>
                  <a:pt x="408665" y="647448"/>
                </a:lnTo>
                <a:lnTo>
                  <a:pt x="420038" y="640672"/>
                </a:lnTo>
                <a:lnTo>
                  <a:pt x="431833" y="634218"/>
                </a:lnTo>
                <a:lnTo>
                  <a:pt x="443816" y="628130"/>
                </a:lnTo>
                <a:lnTo>
                  <a:pt x="455752" y="622453"/>
                </a:lnTo>
                <a:lnTo>
                  <a:pt x="467410" y="617230"/>
                </a:lnTo>
                <a:lnTo>
                  <a:pt x="478553" y="612508"/>
                </a:lnTo>
                <a:lnTo>
                  <a:pt x="488950" y="608329"/>
                </a:lnTo>
                <a:lnTo>
                  <a:pt x="514250" y="604335"/>
                </a:lnTo>
                <a:lnTo>
                  <a:pt x="537230" y="600706"/>
                </a:lnTo>
                <a:lnTo>
                  <a:pt x="551168" y="598505"/>
                </a:lnTo>
                <a:lnTo>
                  <a:pt x="558326" y="597375"/>
                </a:lnTo>
                <a:lnTo>
                  <a:pt x="560963" y="596959"/>
                </a:lnTo>
                <a:lnTo>
                  <a:pt x="561340" y="596900"/>
                </a:lnTo>
                <a:lnTo>
                  <a:pt x="571935" y="597542"/>
                </a:lnTo>
                <a:lnTo>
                  <a:pt x="593971" y="598877"/>
                </a:lnTo>
                <a:lnTo>
                  <a:pt x="602090" y="599369"/>
                </a:lnTo>
                <a:lnTo>
                  <a:pt x="603250" y="599439"/>
                </a:lnTo>
                <a:lnTo>
                  <a:pt x="908460" y="599077"/>
                </a:lnTo>
                <a:lnTo>
                  <a:pt x="1183176" y="598751"/>
                </a:lnTo>
                <a:lnTo>
                  <a:pt x="1429003" y="598459"/>
                </a:lnTo>
                <a:lnTo>
                  <a:pt x="1647545" y="598200"/>
                </a:lnTo>
                <a:lnTo>
                  <a:pt x="1840408" y="597971"/>
                </a:lnTo>
                <a:lnTo>
                  <a:pt x="2009197" y="597771"/>
                </a:lnTo>
                <a:lnTo>
                  <a:pt x="2155516" y="597597"/>
                </a:lnTo>
                <a:lnTo>
                  <a:pt x="2280970" y="597448"/>
                </a:lnTo>
                <a:lnTo>
                  <a:pt x="2475706" y="597217"/>
                </a:lnTo>
                <a:lnTo>
                  <a:pt x="2606243" y="597062"/>
                </a:lnTo>
                <a:lnTo>
                  <a:pt x="2726080" y="596920"/>
                </a:lnTo>
                <a:lnTo>
                  <a:pt x="2743200" y="596900"/>
                </a:lnTo>
                <a:lnTo>
                  <a:pt x="2743199" y="305612"/>
                </a:lnTo>
                <a:close/>
              </a:path>
            </a:pathLst>
          </a:custGeom>
          <a:solidFill>
            <a:srgbClr val="99CC00"/>
          </a:solidFill>
        </p:spPr>
        <p:txBody>
          <a:bodyPr wrap="square" lIns="0" tIns="0" rIns="0" bIns="0" rtlCol="0">
            <a:noAutofit/>
          </a:bodyPr>
          <a:lstStyle/>
          <a:p>
            <a:endParaRPr sz="1862"/>
          </a:p>
        </p:txBody>
      </p:sp>
      <p:sp>
        <p:nvSpPr>
          <p:cNvPr id="12" name="object 12"/>
          <p:cNvSpPr/>
          <p:nvPr/>
        </p:nvSpPr>
        <p:spPr>
          <a:xfrm>
            <a:off x="709612" y="103187"/>
            <a:ext cx="8751888" cy="630767"/>
          </a:xfrm>
          <a:custGeom>
            <a:avLst/>
            <a:gdLst/>
            <a:ahLst/>
            <a:cxnLst/>
            <a:rect l="l" t="t" r="r" b="b"/>
            <a:pathLst>
              <a:path w="8458200" h="609600">
                <a:moveTo>
                  <a:pt x="0" y="304800"/>
                </a:moveTo>
                <a:lnTo>
                  <a:pt x="0" y="609600"/>
                </a:lnTo>
                <a:lnTo>
                  <a:pt x="8458200" y="609600"/>
                </a:lnTo>
                <a:lnTo>
                  <a:pt x="8458200" y="0"/>
                </a:lnTo>
                <a:lnTo>
                  <a:pt x="0" y="0"/>
                </a:lnTo>
                <a:lnTo>
                  <a:pt x="0" y="304800"/>
                </a:lnTo>
                <a:close/>
              </a:path>
            </a:pathLst>
          </a:custGeom>
          <a:solidFill>
            <a:srgbClr val="99CC00"/>
          </a:solidFill>
        </p:spPr>
        <p:txBody>
          <a:bodyPr wrap="square" lIns="0" tIns="0" rIns="0" bIns="0" rtlCol="0">
            <a:noAutofit/>
          </a:bodyPr>
          <a:lstStyle/>
          <a:p>
            <a:endParaRPr sz="1862"/>
          </a:p>
        </p:txBody>
      </p:sp>
      <p:sp>
        <p:nvSpPr>
          <p:cNvPr id="13" name="object 13"/>
          <p:cNvSpPr/>
          <p:nvPr/>
        </p:nvSpPr>
        <p:spPr>
          <a:xfrm>
            <a:off x="8989739" y="733955"/>
            <a:ext cx="236538" cy="524324"/>
          </a:xfrm>
          <a:custGeom>
            <a:avLst/>
            <a:gdLst/>
            <a:ahLst/>
            <a:cxnLst/>
            <a:rect l="l" t="t" r="r" b="b"/>
            <a:pathLst>
              <a:path w="228600" h="506729">
                <a:moveTo>
                  <a:pt x="0" y="506729"/>
                </a:moveTo>
                <a:lnTo>
                  <a:pt x="228600" y="506729"/>
                </a:lnTo>
                <a:lnTo>
                  <a:pt x="228600" y="0"/>
                </a:lnTo>
                <a:lnTo>
                  <a:pt x="0" y="0"/>
                </a:lnTo>
                <a:lnTo>
                  <a:pt x="0" y="506729"/>
                </a:lnTo>
                <a:close/>
              </a:path>
            </a:pathLst>
          </a:custGeom>
          <a:solidFill>
            <a:srgbClr val="336600"/>
          </a:solidFill>
        </p:spPr>
        <p:txBody>
          <a:bodyPr wrap="square" lIns="0" tIns="0" rIns="0" bIns="0" rtlCol="0">
            <a:noAutofit/>
          </a:bodyPr>
          <a:lstStyle/>
          <a:p>
            <a:endParaRPr sz="1862"/>
          </a:p>
        </p:txBody>
      </p:sp>
      <p:sp>
        <p:nvSpPr>
          <p:cNvPr id="14" name="object 14"/>
          <p:cNvSpPr/>
          <p:nvPr/>
        </p:nvSpPr>
        <p:spPr>
          <a:xfrm>
            <a:off x="8988425" y="1128184"/>
            <a:ext cx="236538" cy="316697"/>
          </a:xfrm>
          <a:custGeom>
            <a:avLst/>
            <a:gdLst/>
            <a:ahLst/>
            <a:cxnLst/>
            <a:rect l="l" t="t" r="r" b="b"/>
            <a:pathLst>
              <a:path w="228600" h="306070">
                <a:moveTo>
                  <a:pt x="0" y="5551"/>
                </a:moveTo>
                <a:lnTo>
                  <a:pt x="0" y="153670"/>
                </a:lnTo>
                <a:lnTo>
                  <a:pt x="745" y="168887"/>
                </a:lnTo>
                <a:lnTo>
                  <a:pt x="2912" y="183969"/>
                </a:lnTo>
                <a:lnTo>
                  <a:pt x="6400" y="198780"/>
                </a:lnTo>
                <a:lnTo>
                  <a:pt x="11108" y="213185"/>
                </a:lnTo>
                <a:lnTo>
                  <a:pt x="16933" y="227047"/>
                </a:lnTo>
                <a:lnTo>
                  <a:pt x="23774" y="240233"/>
                </a:lnTo>
                <a:lnTo>
                  <a:pt x="31529" y="252605"/>
                </a:lnTo>
                <a:lnTo>
                  <a:pt x="40098" y="264030"/>
                </a:lnTo>
                <a:lnTo>
                  <a:pt x="49377" y="274370"/>
                </a:lnTo>
                <a:lnTo>
                  <a:pt x="59266" y="283492"/>
                </a:lnTo>
                <a:lnTo>
                  <a:pt x="69663" y="291258"/>
                </a:lnTo>
                <a:lnTo>
                  <a:pt x="80467" y="297535"/>
                </a:lnTo>
                <a:lnTo>
                  <a:pt x="91575" y="302186"/>
                </a:lnTo>
                <a:lnTo>
                  <a:pt x="102886" y="305076"/>
                </a:lnTo>
                <a:lnTo>
                  <a:pt x="114300" y="306070"/>
                </a:lnTo>
                <a:lnTo>
                  <a:pt x="125713" y="305076"/>
                </a:lnTo>
                <a:lnTo>
                  <a:pt x="137024" y="302186"/>
                </a:lnTo>
                <a:lnTo>
                  <a:pt x="148132" y="297535"/>
                </a:lnTo>
                <a:lnTo>
                  <a:pt x="158936" y="291258"/>
                </a:lnTo>
                <a:lnTo>
                  <a:pt x="169333" y="283492"/>
                </a:lnTo>
                <a:lnTo>
                  <a:pt x="179222" y="274370"/>
                </a:lnTo>
                <a:lnTo>
                  <a:pt x="188501" y="264030"/>
                </a:lnTo>
                <a:lnTo>
                  <a:pt x="197070" y="252605"/>
                </a:lnTo>
                <a:lnTo>
                  <a:pt x="204825" y="240233"/>
                </a:lnTo>
                <a:lnTo>
                  <a:pt x="211666" y="227047"/>
                </a:lnTo>
                <a:lnTo>
                  <a:pt x="217491" y="213185"/>
                </a:lnTo>
                <a:lnTo>
                  <a:pt x="222199" y="198780"/>
                </a:lnTo>
                <a:lnTo>
                  <a:pt x="225687" y="183969"/>
                </a:lnTo>
                <a:lnTo>
                  <a:pt x="227854" y="168887"/>
                </a:lnTo>
                <a:lnTo>
                  <a:pt x="228600" y="153670"/>
                </a:lnTo>
                <a:lnTo>
                  <a:pt x="228600" y="0"/>
                </a:lnTo>
                <a:lnTo>
                  <a:pt x="0" y="0"/>
                </a:lnTo>
                <a:lnTo>
                  <a:pt x="0" y="5551"/>
                </a:lnTo>
                <a:close/>
              </a:path>
            </a:pathLst>
          </a:custGeom>
          <a:solidFill>
            <a:srgbClr val="336600"/>
          </a:solidFill>
        </p:spPr>
        <p:txBody>
          <a:bodyPr wrap="square" lIns="0" tIns="0" rIns="0" bIns="0" rtlCol="0">
            <a:noAutofit/>
          </a:bodyPr>
          <a:lstStyle/>
          <a:p>
            <a:endParaRPr sz="1862"/>
          </a:p>
        </p:txBody>
      </p:sp>
      <p:sp>
        <p:nvSpPr>
          <p:cNvPr id="15" name="object 15"/>
          <p:cNvSpPr/>
          <p:nvPr/>
        </p:nvSpPr>
        <p:spPr>
          <a:xfrm>
            <a:off x="8515350" y="735268"/>
            <a:ext cx="236538" cy="315383"/>
          </a:xfrm>
          <a:custGeom>
            <a:avLst/>
            <a:gdLst/>
            <a:ahLst/>
            <a:cxnLst/>
            <a:rect l="l" t="t" r="r" b="b"/>
            <a:pathLst>
              <a:path w="228600" h="304800">
                <a:moveTo>
                  <a:pt x="0" y="304800"/>
                </a:moveTo>
                <a:lnTo>
                  <a:pt x="228600" y="304800"/>
                </a:lnTo>
                <a:lnTo>
                  <a:pt x="228600" y="0"/>
                </a:lnTo>
                <a:lnTo>
                  <a:pt x="0" y="0"/>
                </a:lnTo>
                <a:lnTo>
                  <a:pt x="0" y="304800"/>
                </a:lnTo>
                <a:close/>
              </a:path>
            </a:pathLst>
          </a:custGeom>
          <a:solidFill>
            <a:srgbClr val="336600"/>
          </a:solidFill>
        </p:spPr>
        <p:txBody>
          <a:bodyPr wrap="square" lIns="0" tIns="0" rIns="0" bIns="0" rtlCol="0">
            <a:noAutofit/>
          </a:bodyPr>
          <a:lstStyle/>
          <a:p>
            <a:endParaRPr sz="1862"/>
          </a:p>
        </p:txBody>
      </p:sp>
      <p:sp>
        <p:nvSpPr>
          <p:cNvPr id="16" name="object 16"/>
          <p:cNvSpPr/>
          <p:nvPr/>
        </p:nvSpPr>
        <p:spPr>
          <a:xfrm>
            <a:off x="8514036" y="892960"/>
            <a:ext cx="237852" cy="350863"/>
          </a:xfrm>
          <a:custGeom>
            <a:avLst/>
            <a:gdLst/>
            <a:ahLst/>
            <a:cxnLst/>
            <a:rect l="l" t="t" r="r" b="b"/>
            <a:pathLst>
              <a:path w="229870" h="339089">
                <a:moveTo>
                  <a:pt x="0" y="71796"/>
                </a:moveTo>
                <a:lnTo>
                  <a:pt x="0" y="168909"/>
                </a:lnTo>
                <a:lnTo>
                  <a:pt x="653" y="184649"/>
                </a:lnTo>
                <a:lnTo>
                  <a:pt x="2559" y="200268"/>
                </a:lnTo>
                <a:lnTo>
                  <a:pt x="5632" y="215647"/>
                </a:lnTo>
                <a:lnTo>
                  <a:pt x="9788" y="230666"/>
                </a:lnTo>
                <a:lnTo>
                  <a:pt x="14944" y="245204"/>
                </a:lnTo>
                <a:lnTo>
                  <a:pt x="21013" y="259142"/>
                </a:lnTo>
                <a:lnTo>
                  <a:pt x="27913" y="272359"/>
                </a:lnTo>
                <a:lnTo>
                  <a:pt x="35560" y="284734"/>
                </a:lnTo>
                <a:lnTo>
                  <a:pt x="43868" y="296149"/>
                </a:lnTo>
                <a:lnTo>
                  <a:pt x="52753" y="306483"/>
                </a:lnTo>
                <a:lnTo>
                  <a:pt x="62132" y="315615"/>
                </a:lnTo>
                <a:lnTo>
                  <a:pt x="71920" y="323426"/>
                </a:lnTo>
                <a:lnTo>
                  <a:pt x="82032" y="329795"/>
                </a:lnTo>
                <a:lnTo>
                  <a:pt x="92385" y="334602"/>
                </a:lnTo>
                <a:lnTo>
                  <a:pt x="113475" y="339052"/>
                </a:lnTo>
                <a:lnTo>
                  <a:pt x="115570" y="339089"/>
                </a:lnTo>
                <a:lnTo>
                  <a:pt x="126177" y="338130"/>
                </a:lnTo>
                <a:lnTo>
                  <a:pt x="147067" y="330818"/>
                </a:lnTo>
                <a:lnTo>
                  <a:pt x="157186" y="324709"/>
                </a:lnTo>
                <a:lnTo>
                  <a:pt x="166978" y="317126"/>
                </a:lnTo>
                <a:lnTo>
                  <a:pt x="176363" y="308190"/>
                </a:lnTo>
                <a:lnTo>
                  <a:pt x="185259" y="298024"/>
                </a:lnTo>
                <a:lnTo>
                  <a:pt x="193584" y="286747"/>
                </a:lnTo>
                <a:lnTo>
                  <a:pt x="201257" y="274482"/>
                </a:lnTo>
                <a:lnTo>
                  <a:pt x="208196" y="261351"/>
                </a:lnTo>
                <a:lnTo>
                  <a:pt x="214320" y="247474"/>
                </a:lnTo>
                <a:lnTo>
                  <a:pt x="219547" y="232972"/>
                </a:lnTo>
                <a:lnTo>
                  <a:pt x="223796" y="217968"/>
                </a:lnTo>
                <a:lnTo>
                  <a:pt x="226984" y="202583"/>
                </a:lnTo>
                <a:lnTo>
                  <a:pt x="229032" y="186937"/>
                </a:lnTo>
                <a:lnTo>
                  <a:pt x="229856" y="171153"/>
                </a:lnTo>
                <a:lnTo>
                  <a:pt x="229870" y="0"/>
                </a:lnTo>
                <a:lnTo>
                  <a:pt x="0" y="0"/>
                </a:lnTo>
                <a:lnTo>
                  <a:pt x="0" y="71796"/>
                </a:lnTo>
                <a:close/>
              </a:path>
            </a:pathLst>
          </a:custGeom>
          <a:solidFill>
            <a:srgbClr val="336600"/>
          </a:solidFill>
        </p:spPr>
        <p:txBody>
          <a:bodyPr wrap="square" lIns="0" tIns="0" rIns="0" bIns="0" rtlCol="0">
            <a:noAutofit/>
          </a:bodyPr>
          <a:lstStyle/>
          <a:p>
            <a:endParaRPr sz="1862"/>
          </a:p>
        </p:txBody>
      </p:sp>
      <p:sp>
        <p:nvSpPr>
          <p:cNvPr id="17" name="object 17"/>
          <p:cNvSpPr/>
          <p:nvPr/>
        </p:nvSpPr>
        <p:spPr>
          <a:xfrm>
            <a:off x="8040961" y="733955"/>
            <a:ext cx="237852" cy="350863"/>
          </a:xfrm>
          <a:custGeom>
            <a:avLst/>
            <a:gdLst/>
            <a:ahLst/>
            <a:cxnLst/>
            <a:rect l="l" t="t" r="r" b="b"/>
            <a:pathLst>
              <a:path w="229870" h="339089">
                <a:moveTo>
                  <a:pt x="39414" y="0"/>
                </a:moveTo>
                <a:lnTo>
                  <a:pt x="0" y="0"/>
                </a:lnTo>
                <a:lnTo>
                  <a:pt x="0" y="170179"/>
                </a:lnTo>
                <a:lnTo>
                  <a:pt x="660" y="185777"/>
                </a:lnTo>
                <a:lnTo>
                  <a:pt x="2585" y="201281"/>
                </a:lnTo>
                <a:lnTo>
                  <a:pt x="5688" y="216566"/>
                </a:lnTo>
                <a:lnTo>
                  <a:pt x="9884" y="231509"/>
                </a:lnTo>
                <a:lnTo>
                  <a:pt x="15088" y="245986"/>
                </a:lnTo>
                <a:lnTo>
                  <a:pt x="21214" y="259874"/>
                </a:lnTo>
                <a:lnTo>
                  <a:pt x="28175" y="273048"/>
                </a:lnTo>
                <a:lnTo>
                  <a:pt x="35888" y="285384"/>
                </a:lnTo>
                <a:lnTo>
                  <a:pt x="44265" y="296760"/>
                </a:lnTo>
                <a:lnTo>
                  <a:pt x="53223" y="307050"/>
                </a:lnTo>
                <a:lnTo>
                  <a:pt x="62674" y="316132"/>
                </a:lnTo>
                <a:lnTo>
                  <a:pt x="72533" y="323881"/>
                </a:lnTo>
                <a:lnTo>
                  <a:pt x="82716" y="330174"/>
                </a:lnTo>
                <a:lnTo>
                  <a:pt x="93135" y="334887"/>
                </a:lnTo>
                <a:lnTo>
                  <a:pt x="114344" y="339076"/>
                </a:lnTo>
                <a:lnTo>
                  <a:pt x="115570" y="339089"/>
                </a:lnTo>
                <a:lnTo>
                  <a:pt x="126232" y="338121"/>
                </a:lnTo>
                <a:lnTo>
                  <a:pt x="147226" y="330744"/>
                </a:lnTo>
                <a:lnTo>
                  <a:pt x="157391" y="324587"/>
                </a:lnTo>
                <a:lnTo>
                  <a:pt x="167226" y="316950"/>
                </a:lnTo>
                <a:lnTo>
                  <a:pt x="176647" y="307959"/>
                </a:lnTo>
                <a:lnTo>
                  <a:pt x="185570" y="297740"/>
                </a:lnTo>
                <a:lnTo>
                  <a:pt x="193914" y="286416"/>
                </a:lnTo>
                <a:lnTo>
                  <a:pt x="201596" y="274114"/>
                </a:lnTo>
                <a:lnTo>
                  <a:pt x="208533" y="260958"/>
                </a:lnTo>
                <a:lnTo>
                  <a:pt x="214641" y="247074"/>
                </a:lnTo>
                <a:lnTo>
                  <a:pt x="219839" y="232586"/>
                </a:lnTo>
                <a:lnTo>
                  <a:pt x="224044" y="217620"/>
                </a:lnTo>
                <a:lnTo>
                  <a:pt x="227172" y="202300"/>
                </a:lnTo>
                <a:lnTo>
                  <a:pt x="229140" y="186753"/>
                </a:lnTo>
                <a:lnTo>
                  <a:pt x="229867" y="171103"/>
                </a:lnTo>
                <a:lnTo>
                  <a:pt x="229870" y="0"/>
                </a:lnTo>
                <a:lnTo>
                  <a:pt x="39414" y="0"/>
                </a:lnTo>
                <a:close/>
              </a:path>
            </a:pathLst>
          </a:custGeom>
          <a:solidFill>
            <a:srgbClr val="336600"/>
          </a:solidFill>
        </p:spPr>
        <p:txBody>
          <a:bodyPr wrap="square" lIns="0" tIns="0" rIns="0" bIns="0" rtlCol="0">
            <a:noAutofit/>
          </a:bodyPr>
          <a:lstStyle/>
          <a:p>
            <a:endParaRPr sz="1862"/>
          </a:p>
        </p:txBody>
      </p:sp>
      <p:sp>
        <p:nvSpPr>
          <p:cNvPr id="9" name="object 9"/>
          <p:cNvSpPr/>
          <p:nvPr/>
        </p:nvSpPr>
        <p:spPr>
          <a:xfrm>
            <a:off x="5992284" y="2547408"/>
            <a:ext cx="2775373" cy="3548063"/>
          </a:xfrm>
          <a:prstGeom prst="rect">
            <a:avLst/>
          </a:prstGeom>
          <a:blipFill>
            <a:blip r:embed="rId2" cstate="print"/>
            <a:stretch>
              <a:fillRect/>
            </a:stretch>
          </a:blipFill>
        </p:spPr>
        <p:txBody>
          <a:bodyPr wrap="square" lIns="0" tIns="0" rIns="0" bIns="0" rtlCol="0">
            <a:noAutofit/>
          </a:bodyPr>
          <a:lstStyle/>
          <a:p>
            <a:endParaRPr sz="1862"/>
          </a:p>
        </p:txBody>
      </p:sp>
      <p:sp>
        <p:nvSpPr>
          <p:cNvPr id="8" name="object 8"/>
          <p:cNvSpPr txBox="1"/>
          <p:nvPr/>
        </p:nvSpPr>
        <p:spPr>
          <a:xfrm>
            <a:off x="7987082" y="422431"/>
            <a:ext cx="1354089" cy="289101"/>
          </a:xfrm>
          <a:prstGeom prst="rect">
            <a:avLst/>
          </a:prstGeom>
        </p:spPr>
        <p:txBody>
          <a:bodyPr wrap="square" lIns="0" tIns="0" rIns="0" bIns="0" rtlCol="0">
            <a:noAutofit/>
          </a:bodyPr>
          <a:lstStyle/>
          <a:p>
            <a:pPr marL="13141">
              <a:lnSpc>
                <a:spcPts val="2219"/>
              </a:lnSpc>
              <a:spcBef>
                <a:spcPts val="111"/>
              </a:spcBef>
            </a:pPr>
            <a:r>
              <a:rPr sz="2069" b="1" spc="4" dirty="0">
                <a:solidFill>
                  <a:srgbClr val="336600"/>
                </a:solidFill>
                <a:latin typeface="Arial"/>
                <a:cs typeface="Arial"/>
              </a:rPr>
              <a:t>CA</a:t>
            </a:r>
            <a:r>
              <a:rPr sz="2069" b="1" spc="-4" dirty="0">
                <a:solidFill>
                  <a:srgbClr val="336600"/>
                </a:solidFill>
                <a:latin typeface="Arial"/>
                <a:cs typeface="Arial"/>
              </a:rPr>
              <a:t>P</a:t>
            </a:r>
            <a:r>
              <a:rPr sz="2069" b="1" spc="9" dirty="0">
                <a:solidFill>
                  <a:srgbClr val="336600"/>
                </a:solidFill>
                <a:latin typeface="Arial"/>
                <a:cs typeface="Arial"/>
              </a:rPr>
              <a:t>T</a:t>
            </a:r>
            <a:r>
              <a:rPr sz="2069" b="1" spc="4" dirty="0">
                <a:solidFill>
                  <a:srgbClr val="336600"/>
                </a:solidFill>
                <a:latin typeface="Arial"/>
                <a:cs typeface="Arial"/>
              </a:rPr>
              <a:t>CH</a:t>
            </a:r>
            <a:r>
              <a:rPr sz="2069" b="1" dirty="0">
                <a:solidFill>
                  <a:srgbClr val="336600"/>
                </a:solidFill>
                <a:latin typeface="Arial"/>
                <a:cs typeface="Arial"/>
              </a:rPr>
              <a:t>A</a:t>
            </a:r>
            <a:endParaRPr sz="2069">
              <a:latin typeface="Arial"/>
              <a:cs typeface="Arial"/>
            </a:endParaRPr>
          </a:p>
        </p:txBody>
      </p:sp>
      <p:sp>
        <p:nvSpPr>
          <p:cNvPr id="7" name="object 7"/>
          <p:cNvSpPr txBox="1"/>
          <p:nvPr/>
        </p:nvSpPr>
        <p:spPr>
          <a:xfrm>
            <a:off x="943523" y="1453142"/>
            <a:ext cx="2629354" cy="499357"/>
          </a:xfrm>
          <a:prstGeom prst="rect">
            <a:avLst/>
          </a:prstGeom>
        </p:spPr>
        <p:txBody>
          <a:bodyPr wrap="square" lIns="0" tIns="0" rIns="0" bIns="0" rtlCol="0">
            <a:noAutofit/>
          </a:bodyPr>
          <a:lstStyle/>
          <a:p>
            <a:pPr marL="13141">
              <a:lnSpc>
                <a:spcPts val="3910"/>
              </a:lnSpc>
              <a:spcBef>
                <a:spcPts val="196"/>
              </a:spcBef>
            </a:pPr>
            <a:r>
              <a:rPr sz="3725" b="1" spc="-40" dirty="0">
                <a:solidFill>
                  <a:srgbClr val="006600"/>
                </a:solidFill>
                <a:latin typeface="Arial"/>
                <a:cs typeface="Arial"/>
              </a:rPr>
              <a:t>Tu</a:t>
            </a:r>
            <a:r>
              <a:rPr sz="3725" b="1" spc="-30" dirty="0">
                <a:solidFill>
                  <a:srgbClr val="006600"/>
                </a:solidFill>
                <a:latin typeface="Arial"/>
                <a:cs typeface="Arial"/>
              </a:rPr>
              <a:t>r</a:t>
            </a:r>
            <a:r>
              <a:rPr sz="3725" b="1" spc="-20" dirty="0">
                <a:solidFill>
                  <a:srgbClr val="006600"/>
                </a:solidFill>
                <a:latin typeface="Arial"/>
                <a:cs typeface="Arial"/>
              </a:rPr>
              <a:t>i</a:t>
            </a:r>
            <a:r>
              <a:rPr sz="3725" b="1" spc="-40" dirty="0">
                <a:solidFill>
                  <a:srgbClr val="006600"/>
                </a:solidFill>
                <a:latin typeface="Arial"/>
                <a:cs typeface="Arial"/>
              </a:rPr>
              <a:t>n</a:t>
            </a:r>
            <a:r>
              <a:rPr sz="3725" b="1" dirty="0">
                <a:solidFill>
                  <a:srgbClr val="006600"/>
                </a:solidFill>
                <a:latin typeface="Arial"/>
                <a:cs typeface="Arial"/>
              </a:rPr>
              <a:t>g</a:t>
            </a:r>
            <a:r>
              <a:rPr sz="3725" b="1" spc="-46" dirty="0">
                <a:solidFill>
                  <a:srgbClr val="006600"/>
                </a:solidFill>
                <a:latin typeface="Arial"/>
                <a:cs typeface="Arial"/>
              </a:rPr>
              <a:t> </a:t>
            </a:r>
            <a:r>
              <a:rPr sz="3725" b="1" spc="-40" dirty="0">
                <a:solidFill>
                  <a:srgbClr val="006600"/>
                </a:solidFill>
                <a:latin typeface="Arial"/>
                <a:cs typeface="Arial"/>
              </a:rPr>
              <a:t>Te</a:t>
            </a:r>
            <a:r>
              <a:rPr sz="3725" b="1" spc="-30" dirty="0">
                <a:solidFill>
                  <a:srgbClr val="006600"/>
                </a:solidFill>
                <a:latin typeface="Arial"/>
                <a:cs typeface="Arial"/>
              </a:rPr>
              <a:t>s</a:t>
            </a:r>
            <a:r>
              <a:rPr sz="3725" b="1" dirty="0">
                <a:solidFill>
                  <a:srgbClr val="006600"/>
                </a:solidFill>
                <a:latin typeface="Arial"/>
                <a:cs typeface="Arial"/>
              </a:rPr>
              <a:t>t</a:t>
            </a:r>
            <a:endParaRPr sz="3725">
              <a:latin typeface="Arial"/>
              <a:cs typeface="Arial"/>
            </a:endParaRPr>
          </a:p>
        </p:txBody>
      </p:sp>
      <p:sp>
        <p:nvSpPr>
          <p:cNvPr id="6" name="object 6"/>
          <p:cNvSpPr txBox="1"/>
          <p:nvPr/>
        </p:nvSpPr>
        <p:spPr>
          <a:xfrm>
            <a:off x="1302271" y="2617203"/>
            <a:ext cx="4105758" cy="394229"/>
          </a:xfrm>
          <a:prstGeom prst="rect">
            <a:avLst/>
          </a:prstGeom>
        </p:spPr>
        <p:txBody>
          <a:bodyPr wrap="square" lIns="0" tIns="0" rIns="0" bIns="0" rtlCol="0">
            <a:noAutofit/>
          </a:bodyPr>
          <a:lstStyle/>
          <a:p>
            <a:pPr marL="13141">
              <a:lnSpc>
                <a:spcPts val="3063"/>
              </a:lnSpc>
              <a:spcBef>
                <a:spcPts val="153"/>
              </a:spcBef>
            </a:pPr>
            <a:r>
              <a:rPr sz="2897" dirty="0">
                <a:solidFill>
                  <a:srgbClr val="006600"/>
                </a:solidFill>
                <a:latin typeface="Arial"/>
                <a:cs typeface="Arial"/>
              </a:rPr>
              <a:t>„</a:t>
            </a:r>
            <a:r>
              <a:rPr sz="2897" spc="-9" dirty="0">
                <a:solidFill>
                  <a:srgbClr val="006600"/>
                </a:solidFill>
                <a:latin typeface="Arial"/>
                <a:cs typeface="Arial"/>
              </a:rPr>
              <a:t>S</a:t>
            </a:r>
            <a:r>
              <a:rPr sz="2897" dirty="0">
                <a:solidFill>
                  <a:srgbClr val="006600"/>
                </a:solidFill>
                <a:latin typeface="Arial"/>
                <a:cs typeface="Arial"/>
              </a:rPr>
              <a:t>t</a:t>
            </a:r>
            <a:r>
              <a:rPr sz="2897" spc="14" dirty="0">
                <a:solidFill>
                  <a:srgbClr val="006600"/>
                </a:solidFill>
                <a:latin typeface="Arial"/>
                <a:cs typeface="Arial"/>
              </a:rPr>
              <a:t>a</a:t>
            </a:r>
            <a:r>
              <a:rPr sz="2897" spc="-4" dirty="0">
                <a:solidFill>
                  <a:srgbClr val="006600"/>
                </a:solidFill>
                <a:latin typeface="Arial"/>
                <a:cs typeface="Arial"/>
              </a:rPr>
              <a:t>n</a:t>
            </a:r>
            <a:r>
              <a:rPr sz="2897" spc="4" dirty="0">
                <a:solidFill>
                  <a:srgbClr val="006600"/>
                </a:solidFill>
                <a:latin typeface="Arial"/>
                <a:cs typeface="Arial"/>
              </a:rPr>
              <a:t>d</a:t>
            </a:r>
            <a:r>
              <a:rPr sz="2897" spc="14" dirty="0">
                <a:solidFill>
                  <a:srgbClr val="006600"/>
                </a:solidFill>
                <a:latin typeface="Arial"/>
                <a:cs typeface="Arial"/>
              </a:rPr>
              <a:t>a</a:t>
            </a:r>
            <a:r>
              <a:rPr sz="2897" dirty="0">
                <a:solidFill>
                  <a:srgbClr val="006600"/>
                </a:solidFill>
                <a:latin typeface="Arial"/>
                <a:cs typeface="Arial"/>
              </a:rPr>
              <a:t>rd I</a:t>
            </a:r>
            <a:r>
              <a:rPr sz="2897" spc="4" dirty="0">
                <a:solidFill>
                  <a:srgbClr val="006600"/>
                </a:solidFill>
                <a:latin typeface="Arial"/>
                <a:cs typeface="Arial"/>
              </a:rPr>
              <a:t>n</a:t>
            </a:r>
            <a:r>
              <a:rPr sz="2897" dirty="0">
                <a:solidFill>
                  <a:srgbClr val="006600"/>
                </a:solidFill>
                <a:latin typeface="Arial"/>
                <a:cs typeface="Arial"/>
              </a:rPr>
              <a:t>t</a:t>
            </a:r>
            <a:r>
              <a:rPr sz="2897" spc="4" dirty="0">
                <a:solidFill>
                  <a:srgbClr val="006600"/>
                </a:solidFill>
                <a:latin typeface="Arial"/>
                <a:cs typeface="Arial"/>
              </a:rPr>
              <a:t>e</a:t>
            </a:r>
            <a:r>
              <a:rPr sz="2897" spc="9" dirty="0">
                <a:solidFill>
                  <a:srgbClr val="006600"/>
                </a:solidFill>
                <a:latin typeface="Arial"/>
                <a:cs typeface="Arial"/>
              </a:rPr>
              <a:t>r</a:t>
            </a:r>
            <a:r>
              <a:rPr sz="2897" spc="4" dirty="0">
                <a:solidFill>
                  <a:srgbClr val="006600"/>
                </a:solidFill>
                <a:latin typeface="Arial"/>
                <a:cs typeface="Arial"/>
              </a:rPr>
              <a:t>p</a:t>
            </a:r>
            <a:r>
              <a:rPr sz="2897" dirty="0">
                <a:solidFill>
                  <a:srgbClr val="006600"/>
                </a:solidFill>
                <a:latin typeface="Arial"/>
                <a:cs typeface="Arial"/>
              </a:rPr>
              <a:t>r</a:t>
            </a:r>
            <a:r>
              <a:rPr sz="2897" spc="4" dirty="0">
                <a:solidFill>
                  <a:srgbClr val="006600"/>
                </a:solidFill>
                <a:latin typeface="Arial"/>
                <a:cs typeface="Arial"/>
              </a:rPr>
              <a:t>e</a:t>
            </a:r>
            <a:r>
              <a:rPr sz="2897" dirty="0">
                <a:solidFill>
                  <a:srgbClr val="006600"/>
                </a:solidFill>
                <a:latin typeface="Arial"/>
                <a:cs typeface="Arial"/>
              </a:rPr>
              <a:t>t</a:t>
            </a:r>
            <a:r>
              <a:rPr sz="2897" spc="4" dirty="0">
                <a:solidFill>
                  <a:srgbClr val="006600"/>
                </a:solidFill>
                <a:latin typeface="Arial"/>
                <a:cs typeface="Arial"/>
              </a:rPr>
              <a:t>a</a:t>
            </a:r>
            <a:r>
              <a:rPr sz="2897" dirty="0">
                <a:solidFill>
                  <a:srgbClr val="006600"/>
                </a:solidFill>
                <a:latin typeface="Arial"/>
                <a:cs typeface="Arial"/>
              </a:rPr>
              <a:t>t</a:t>
            </a:r>
            <a:r>
              <a:rPr sz="2897" spc="9" dirty="0">
                <a:solidFill>
                  <a:srgbClr val="006600"/>
                </a:solidFill>
                <a:latin typeface="Arial"/>
                <a:cs typeface="Arial"/>
              </a:rPr>
              <a:t>i</a:t>
            </a:r>
            <a:r>
              <a:rPr sz="2897" spc="4" dirty="0">
                <a:solidFill>
                  <a:srgbClr val="006600"/>
                </a:solidFill>
                <a:latin typeface="Arial"/>
                <a:cs typeface="Arial"/>
              </a:rPr>
              <a:t>on</a:t>
            </a:r>
            <a:r>
              <a:rPr sz="2897" dirty="0">
                <a:solidFill>
                  <a:srgbClr val="006600"/>
                </a:solidFill>
                <a:latin typeface="Arial"/>
                <a:cs typeface="Arial"/>
              </a:rPr>
              <a:t>"</a:t>
            </a:r>
            <a:endParaRPr sz="2897">
              <a:latin typeface="Arial"/>
              <a:cs typeface="Arial"/>
            </a:endParaRPr>
          </a:p>
        </p:txBody>
      </p:sp>
      <p:sp>
        <p:nvSpPr>
          <p:cNvPr id="5" name="object 5"/>
          <p:cNvSpPr txBox="1"/>
          <p:nvPr/>
        </p:nvSpPr>
        <p:spPr>
          <a:xfrm>
            <a:off x="1302271" y="3621173"/>
            <a:ext cx="4261345" cy="2218196"/>
          </a:xfrm>
          <a:prstGeom prst="rect">
            <a:avLst/>
          </a:prstGeom>
        </p:spPr>
        <p:txBody>
          <a:bodyPr wrap="square" lIns="0" tIns="0" rIns="0" bIns="0" rtlCol="0">
            <a:noAutofit/>
          </a:bodyPr>
          <a:lstStyle/>
          <a:p>
            <a:pPr marL="13141">
              <a:lnSpc>
                <a:spcPts val="3063"/>
              </a:lnSpc>
              <a:spcBef>
                <a:spcPts val="153"/>
              </a:spcBef>
            </a:pPr>
            <a:r>
              <a:rPr sz="2897" spc="4" dirty="0">
                <a:latin typeface="Arial"/>
                <a:cs typeface="Arial"/>
              </a:rPr>
              <a:t>p</a:t>
            </a:r>
            <a:r>
              <a:rPr sz="2897" dirty="0">
                <a:latin typeface="Arial"/>
                <a:cs typeface="Arial"/>
              </a:rPr>
              <a:t>l</a:t>
            </a:r>
            <a:r>
              <a:rPr sz="2897" spc="4" dirty="0">
                <a:latin typeface="Arial"/>
                <a:cs typeface="Arial"/>
              </a:rPr>
              <a:t>a</a:t>
            </a:r>
            <a:r>
              <a:rPr sz="2897" spc="9" dirty="0">
                <a:latin typeface="Arial"/>
                <a:cs typeface="Arial"/>
              </a:rPr>
              <a:t>y</a:t>
            </a:r>
            <a:r>
              <a:rPr sz="2897" spc="4" dirty="0">
                <a:latin typeface="Arial"/>
                <a:cs typeface="Arial"/>
              </a:rPr>
              <a:t>e</a:t>
            </a:r>
            <a:r>
              <a:rPr sz="2897" dirty="0">
                <a:latin typeface="Arial"/>
                <a:cs typeface="Arial"/>
              </a:rPr>
              <a:t>r </a:t>
            </a:r>
            <a:r>
              <a:rPr sz="2897" dirty="0">
                <a:solidFill>
                  <a:srgbClr val="99CC00"/>
                </a:solidFill>
                <a:latin typeface="Arial"/>
                <a:cs typeface="Arial"/>
              </a:rPr>
              <a:t>C</a:t>
            </a:r>
            <a:r>
              <a:rPr sz="2897" dirty="0">
                <a:latin typeface="Arial"/>
                <a:cs typeface="Arial"/>
              </a:rPr>
              <a:t>, t</a:t>
            </a:r>
            <a:r>
              <a:rPr sz="2897" spc="4" dirty="0">
                <a:latin typeface="Arial"/>
                <a:cs typeface="Arial"/>
              </a:rPr>
              <a:t>h</a:t>
            </a:r>
            <a:r>
              <a:rPr sz="2897" dirty="0">
                <a:latin typeface="Arial"/>
                <a:cs typeface="Arial"/>
              </a:rPr>
              <a:t>e i</a:t>
            </a:r>
            <a:r>
              <a:rPr sz="2897" spc="4" dirty="0">
                <a:latin typeface="Arial"/>
                <a:cs typeface="Arial"/>
              </a:rPr>
              <a:t>n</a:t>
            </a:r>
            <a:r>
              <a:rPr sz="2897" dirty="0">
                <a:latin typeface="Arial"/>
                <a:cs typeface="Arial"/>
              </a:rPr>
              <a:t>t</a:t>
            </a:r>
            <a:r>
              <a:rPr sz="2897" spc="4" dirty="0">
                <a:latin typeface="Arial"/>
                <a:cs typeface="Arial"/>
              </a:rPr>
              <a:t>e</a:t>
            </a:r>
            <a:r>
              <a:rPr sz="2897" spc="9" dirty="0">
                <a:latin typeface="Arial"/>
                <a:cs typeface="Arial"/>
              </a:rPr>
              <a:t>rr</a:t>
            </a:r>
            <a:r>
              <a:rPr sz="2897" spc="4" dirty="0">
                <a:latin typeface="Arial"/>
                <a:cs typeface="Arial"/>
              </a:rPr>
              <a:t>o</a:t>
            </a:r>
            <a:r>
              <a:rPr sz="2897" spc="-4" dirty="0">
                <a:latin typeface="Arial"/>
                <a:cs typeface="Arial"/>
              </a:rPr>
              <a:t>g</a:t>
            </a:r>
            <a:r>
              <a:rPr sz="2897" spc="14" dirty="0">
                <a:latin typeface="Arial"/>
                <a:cs typeface="Arial"/>
              </a:rPr>
              <a:t>a</a:t>
            </a:r>
            <a:r>
              <a:rPr sz="2897" dirty="0">
                <a:latin typeface="Arial"/>
                <a:cs typeface="Arial"/>
              </a:rPr>
              <a:t>t</a:t>
            </a:r>
            <a:r>
              <a:rPr sz="2897" spc="-4" dirty="0">
                <a:latin typeface="Arial"/>
                <a:cs typeface="Arial"/>
              </a:rPr>
              <a:t>o</a:t>
            </a:r>
            <a:r>
              <a:rPr sz="2897" spc="9" dirty="0">
                <a:latin typeface="Arial"/>
                <a:cs typeface="Arial"/>
              </a:rPr>
              <a:t>r</a:t>
            </a:r>
            <a:r>
              <a:rPr sz="2897" dirty="0">
                <a:latin typeface="Arial"/>
                <a:cs typeface="Arial"/>
              </a:rPr>
              <a:t>,</a:t>
            </a:r>
            <a:endParaRPr sz="2897">
              <a:latin typeface="Arial"/>
              <a:cs typeface="Arial"/>
            </a:endParaRPr>
          </a:p>
          <a:p>
            <a:pPr marL="13141" marR="395869">
              <a:lnSpc>
                <a:spcPts val="3228"/>
              </a:lnSpc>
              <a:spcBef>
                <a:spcPts val="764"/>
              </a:spcBef>
            </a:pPr>
            <a:r>
              <a:rPr sz="2897" dirty="0">
                <a:latin typeface="Arial"/>
                <a:cs typeface="Arial"/>
              </a:rPr>
              <a:t>is</a:t>
            </a:r>
            <a:r>
              <a:rPr sz="2897" spc="14" dirty="0">
                <a:latin typeface="Arial"/>
                <a:cs typeface="Arial"/>
              </a:rPr>
              <a:t> </a:t>
            </a:r>
            <a:r>
              <a:rPr sz="2897" dirty="0">
                <a:latin typeface="Arial"/>
                <a:cs typeface="Arial"/>
              </a:rPr>
              <a:t>t</a:t>
            </a:r>
            <a:r>
              <a:rPr sz="2897" spc="4" dirty="0">
                <a:latin typeface="Arial"/>
                <a:cs typeface="Arial"/>
              </a:rPr>
              <a:t>a</a:t>
            </a:r>
            <a:r>
              <a:rPr sz="2897" dirty="0">
                <a:latin typeface="Arial"/>
                <a:cs typeface="Arial"/>
              </a:rPr>
              <a:t>s</a:t>
            </a:r>
            <a:r>
              <a:rPr sz="2897" spc="9" dirty="0">
                <a:latin typeface="Arial"/>
                <a:cs typeface="Arial"/>
              </a:rPr>
              <a:t>k</a:t>
            </a:r>
            <a:r>
              <a:rPr sz="2897" spc="4" dirty="0">
                <a:latin typeface="Arial"/>
                <a:cs typeface="Arial"/>
              </a:rPr>
              <a:t>e</a:t>
            </a:r>
            <a:r>
              <a:rPr sz="2897" dirty="0">
                <a:latin typeface="Arial"/>
                <a:cs typeface="Arial"/>
              </a:rPr>
              <a:t>d </a:t>
            </a:r>
            <a:r>
              <a:rPr sz="2897" spc="-9" dirty="0">
                <a:latin typeface="Arial"/>
                <a:cs typeface="Arial"/>
              </a:rPr>
              <a:t>w</a:t>
            </a:r>
            <a:r>
              <a:rPr sz="2897" spc="9" dirty="0">
                <a:latin typeface="Arial"/>
                <a:cs typeface="Arial"/>
              </a:rPr>
              <a:t>i</a:t>
            </a:r>
            <a:r>
              <a:rPr sz="2897" dirty="0">
                <a:latin typeface="Arial"/>
                <a:cs typeface="Arial"/>
              </a:rPr>
              <a:t>th try</a:t>
            </a:r>
            <a:r>
              <a:rPr sz="2897" spc="9" dirty="0">
                <a:latin typeface="Arial"/>
                <a:cs typeface="Arial"/>
              </a:rPr>
              <a:t>i</a:t>
            </a:r>
            <a:r>
              <a:rPr sz="2897" spc="4" dirty="0">
                <a:latin typeface="Arial"/>
                <a:cs typeface="Arial"/>
              </a:rPr>
              <a:t>n</a:t>
            </a:r>
            <a:r>
              <a:rPr sz="2897" dirty="0">
                <a:latin typeface="Arial"/>
                <a:cs typeface="Arial"/>
              </a:rPr>
              <a:t>g to </a:t>
            </a:r>
            <a:r>
              <a:rPr sz="2897" spc="4" dirty="0">
                <a:latin typeface="Arial"/>
                <a:cs typeface="Arial"/>
              </a:rPr>
              <a:t>de</a:t>
            </a:r>
            <a:r>
              <a:rPr sz="2897" dirty="0">
                <a:latin typeface="Arial"/>
                <a:cs typeface="Arial"/>
              </a:rPr>
              <a:t>t</a:t>
            </a:r>
            <a:r>
              <a:rPr sz="2897" spc="4" dirty="0">
                <a:latin typeface="Arial"/>
                <a:cs typeface="Arial"/>
              </a:rPr>
              <a:t>e</a:t>
            </a:r>
            <a:r>
              <a:rPr sz="2897" dirty="0">
                <a:latin typeface="Arial"/>
                <a:cs typeface="Arial"/>
              </a:rPr>
              <a:t>rm</a:t>
            </a:r>
            <a:r>
              <a:rPr sz="2897" spc="9" dirty="0">
                <a:latin typeface="Arial"/>
                <a:cs typeface="Arial"/>
              </a:rPr>
              <a:t>i</a:t>
            </a:r>
            <a:r>
              <a:rPr sz="2897" spc="4" dirty="0">
                <a:latin typeface="Arial"/>
                <a:cs typeface="Arial"/>
              </a:rPr>
              <a:t>n</a:t>
            </a:r>
            <a:r>
              <a:rPr sz="2897" dirty="0">
                <a:latin typeface="Arial"/>
                <a:cs typeface="Arial"/>
              </a:rPr>
              <a:t>e </a:t>
            </a:r>
            <a:r>
              <a:rPr sz="2897" spc="-9" dirty="0">
                <a:latin typeface="Arial"/>
                <a:cs typeface="Arial"/>
              </a:rPr>
              <a:t>w</a:t>
            </a:r>
            <a:r>
              <a:rPr sz="2897" spc="4" dirty="0">
                <a:latin typeface="Arial"/>
                <a:cs typeface="Arial"/>
              </a:rPr>
              <a:t>h</a:t>
            </a:r>
            <a:r>
              <a:rPr sz="2897" spc="9" dirty="0">
                <a:latin typeface="Arial"/>
                <a:cs typeface="Arial"/>
              </a:rPr>
              <a:t>i</a:t>
            </a:r>
            <a:r>
              <a:rPr sz="2897" dirty="0">
                <a:latin typeface="Arial"/>
                <a:cs typeface="Arial"/>
              </a:rPr>
              <a:t>ch </a:t>
            </a:r>
            <a:r>
              <a:rPr sz="2897" spc="4" dirty="0">
                <a:latin typeface="Arial"/>
                <a:cs typeface="Arial"/>
              </a:rPr>
              <a:t>p</a:t>
            </a:r>
            <a:r>
              <a:rPr sz="2897" spc="9" dirty="0">
                <a:latin typeface="Arial"/>
                <a:cs typeface="Arial"/>
              </a:rPr>
              <a:t>l</a:t>
            </a:r>
            <a:r>
              <a:rPr sz="2897" spc="4" dirty="0">
                <a:latin typeface="Arial"/>
                <a:cs typeface="Arial"/>
              </a:rPr>
              <a:t>a</a:t>
            </a:r>
            <a:r>
              <a:rPr sz="2897" dirty="0">
                <a:latin typeface="Arial"/>
                <a:cs typeface="Arial"/>
              </a:rPr>
              <a:t>y</a:t>
            </a:r>
            <a:r>
              <a:rPr sz="2897" spc="4" dirty="0">
                <a:latin typeface="Arial"/>
                <a:cs typeface="Arial"/>
              </a:rPr>
              <a:t>e</a:t>
            </a:r>
            <a:r>
              <a:rPr sz="2897" dirty="0">
                <a:latin typeface="Arial"/>
                <a:cs typeface="Arial"/>
              </a:rPr>
              <a:t>r</a:t>
            </a:r>
            <a:endParaRPr sz="2897">
              <a:latin typeface="Arial"/>
              <a:cs typeface="Arial"/>
            </a:endParaRPr>
          </a:p>
          <a:p>
            <a:pPr marL="13141" marR="397183">
              <a:lnSpc>
                <a:spcPts val="3239"/>
              </a:lnSpc>
              <a:spcBef>
                <a:spcPts val="706"/>
              </a:spcBef>
            </a:pPr>
            <a:r>
              <a:rPr sz="2897" dirty="0">
                <a:latin typeface="Arial"/>
                <a:cs typeface="Arial"/>
              </a:rPr>
              <a:t>- </a:t>
            </a:r>
            <a:r>
              <a:rPr sz="2897" dirty="0">
                <a:solidFill>
                  <a:srgbClr val="99CC00"/>
                </a:solidFill>
                <a:latin typeface="Arial"/>
                <a:cs typeface="Arial"/>
              </a:rPr>
              <a:t>A </a:t>
            </a:r>
            <a:r>
              <a:rPr sz="2897" spc="14" dirty="0">
                <a:latin typeface="Arial"/>
                <a:cs typeface="Arial"/>
              </a:rPr>
              <a:t>o</a:t>
            </a:r>
            <a:r>
              <a:rPr sz="2897" dirty="0">
                <a:latin typeface="Arial"/>
                <a:cs typeface="Arial"/>
              </a:rPr>
              <a:t>r </a:t>
            </a:r>
            <a:r>
              <a:rPr sz="2897" dirty="0">
                <a:solidFill>
                  <a:srgbClr val="99CC00"/>
                </a:solidFill>
                <a:latin typeface="Arial"/>
                <a:cs typeface="Arial"/>
              </a:rPr>
              <a:t>B </a:t>
            </a:r>
            <a:r>
              <a:rPr sz="2897" dirty="0">
                <a:latin typeface="Arial"/>
                <a:cs typeface="Arial"/>
              </a:rPr>
              <a:t>-</a:t>
            </a:r>
            <a:r>
              <a:rPr sz="2897" spc="9" dirty="0">
                <a:latin typeface="Arial"/>
                <a:cs typeface="Arial"/>
              </a:rPr>
              <a:t> </a:t>
            </a:r>
            <a:r>
              <a:rPr sz="2897" dirty="0">
                <a:latin typeface="Arial"/>
                <a:cs typeface="Arial"/>
              </a:rPr>
              <a:t>is a </a:t>
            </a:r>
            <a:r>
              <a:rPr sz="2897" spc="9" dirty="0">
                <a:latin typeface="Arial"/>
                <a:cs typeface="Arial"/>
              </a:rPr>
              <a:t>c</a:t>
            </a:r>
            <a:r>
              <a:rPr sz="2897" spc="4" dirty="0">
                <a:latin typeface="Arial"/>
                <a:cs typeface="Arial"/>
              </a:rPr>
              <a:t>o</a:t>
            </a:r>
            <a:r>
              <a:rPr sz="2897" dirty="0">
                <a:latin typeface="Arial"/>
                <a:cs typeface="Arial"/>
              </a:rPr>
              <a:t>m</a:t>
            </a:r>
            <a:r>
              <a:rPr sz="2897" spc="4" dirty="0">
                <a:latin typeface="Arial"/>
                <a:cs typeface="Arial"/>
              </a:rPr>
              <a:t>p</a:t>
            </a:r>
            <a:r>
              <a:rPr sz="2897" spc="-4" dirty="0">
                <a:latin typeface="Arial"/>
                <a:cs typeface="Arial"/>
              </a:rPr>
              <a:t>u</a:t>
            </a:r>
            <a:r>
              <a:rPr sz="2897" dirty="0">
                <a:latin typeface="Arial"/>
                <a:cs typeface="Arial"/>
              </a:rPr>
              <a:t>t</a:t>
            </a:r>
            <a:r>
              <a:rPr sz="2897" spc="14" dirty="0">
                <a:latin typeface="Arial"/>
                <a:cs typeface="Arial"/>
              </a:rPr>
              <a:t>e</a:t>
            </a:r>
            <a:r>
              <a:rPr sz="2897" dirty="0">
                <a:latin typeface="Arial"/>
                <a:cs typeface="Arial"/>
              </a:rPr>
              <a:t>r </a:t>
            </a:r>
            <a:r>
              <a:rPr sz="2897" spc="4" dirty="0">
                <a:latin typeface="Arial"/>
                <a:cs typeface="Arial"/>
              </a:rPr>
              <a:t>an</a:t>
            </a:r>
            <a:r>
              <a:rPr sz="2897" dirty="0">
                <a:latin typeface="Arial"/>
                <a:cs typeface="Arial"/>
              </a:rPr>
              <a:t>d </a:t>
            </a:r>
            <a:r>
              <a:rPr sz="2897" spc="-9" dirty="0">
                <a:latin typeface="Arial"/>
                <a:cs typeface="Arial"/>
              </a:rPr>
              <a:t>w</a:t>
            </a:r>
            <a:r>
              <a:rPr sz="2897" spc="14" dirty="0">
                <a:latin typeface="Arial"/>
                <a:cs typeface="Arial"/>
              </a:rPr>
              <a:t>h</a:t>
            </a:r>
            <a:r>
              <a:rPr sz="2897" dirty="0">
                <a:latin typeface="Arial"/>
                <a:cs typeface="Arial"/>
              </a:rPr>
              <a:t>ich </a:t>
            </a:r>
            <a:r>
              <a:rPr sz="2897" spc="9" dirty="0">
                <a:latin typeface="Arial"/>
                <a:cs typeface="Arial"/>
              </a:rPr>
              <a:t>i</a:t>
            </a:r>
            <a:r>
              <a:rPr sz="2897" dirty="0">
                <a:latin typeface="Arial"/>
                <a:cs typeface="Arial"/>
              </a:rPr>
              <a:t>s a </a:t>
            </a:r>
            <a:r>
              <a:rPr sz="2897" spc="4" dirty="0">
                <a:latin typeface="Arial"/>
                <a:cs typeface="Arial"/>
              </a:rPr>
              <a:t>hu</a:t>
            </a:r>
            <a:r>
              <a:rPr sz="2897" dirty="0">
                <a:latin typeface="Arial"/>
                <a:cs typeface="Arial"/>
              </a:rPr>
              <a:t>m</a:t>
            </a:r>
            <a:r>
              <a:rPr sz="2897" spc="4" dirty="0">
                <a:latin typeface="Arial"/>
                <a:cs typeface="Arial"/>
              </a:rPr>
              <a:t>an</a:t>
            </a:r>
            <a:r>
              <a:rPr sz="2897" dirty="0">
                <a:latin typeface="Arial"/>
                <a:cs typeface="Arial"/>
              </a:rPr>
              <a:t>.</a:t>
            </a:r>
            <a:endParaRPr sz="2897">
              <a:latin typeface="Arial"/>
              <a:cs typeface="Arial"/>
            </a:endParaRPr>
          </a:p>
        </p:txBody>
      </p:sp>
      <p:sp>
        <p:nvSpPr>
          <p:cNvPr id="4" name="object 4"/>
          <p:cNvSpPr txBox="1"/>
          <p:nvPr/>
        </p:nvSpPr>
        <p:spPr>
          <a:xfrm>
            <a:off x="197115" y="6584733"/>
            <a:ext cx="267549" cy="367947"/>
          </a:xfrm>
          <a:prstGeom prst="rect">
            <a:avLst/>
          </a:prstGeom>
        </p:spPr>
        <p:txBody>
          <a:bodyPr wrap="square" lIns="0" tIns="0" rIns="0" bIns="0" rtlCol="0">
            <a:noAutofit/>
          </a:bodyPr>
          <a:lstStyle/>
          <a:p>
            <a:pPr marL="13141">
              <a:lnSpc>
                <a:spcPts val="2856"/>
              </a:lnSpc>
              <a:spcBef>
                <a:spcPts val="143"/>
              </a:spcBef>
            </a:pPr>
            <a:r>
              <a:rPr sz="2690" b="1" dirty="0">
                <a:solidFill>
                  <a:srgbClr val="99CC00"/>
                </a:solidFill>
                <a:latin typeface="Arial"/>
                <a:cs typeface="Arial"/>
              </a:rPr>
              <a:t>7</a:t>
            </a:r>
            <a:endParaRPr sz="2690">
              <a:latin typeface="Arial"/>
              <a:cs typeface="Arial"/>
            </a:endParaRPr>
          </a:p>
        </p:txBody>
      </p:sp>
      <p:sp>
        <p:nvSpPr>
          <p:cNvPr id="3" name="object 3"/>
          <p:cNvSpPr txBox="1"/>
          <p:nvPr/>
        </p:nvSpPr>
        <p:spPr>
          <a:xfrm>
            <a:off x="8989739" y="733955"/>
            <a:ext cx="236538" cy="524324"/>
          </a:xfrm>
          <a:prstGeom prst="rect">
            <a:avLst/>
          </a:prstGeom>
        </p:spPr>
        <p:txBody>
          <a:bodyPr wrap="square" lIns="0" tIns="0" rIns="0" bIns="0" rtlCol="0">
            <a:noAutofit/>
          </a:bodyPr>
          <a:lstStyle/>
          <a:p>
            <a:pPr marL="26281">
              <a:lnSpc>
                <a:spcPts val="1035"/>
              </a:lnSpc>
            </a:pPr>
            <a:endParaRPr sz="1035"/>
          </a:p>
        </p:txBody>
      </p:sp>
      <p:sp>
        <p:nvSpPr>
          <p:cNvPr id="2" name="object 2"/>
          <p:cNvSpPr txBox="1"/>
          <p:nvPr/>
        </p:nvSpPr>
        <p:spPr>
          <a:xfrm>
            <a:off x="8515350" y="735268"/>
            <a:ext cx="236538" cy="315383"/>
          </a:xfrm>
          <a:prstGeom prst="rect">
            <a:avLst/>
          </a:prstGeom>
        </p:spPr>
        <p:txBody>
          <a:bodyPr wrap="square" lIns="0" tIns="0" rIns="0" bIns="0" rtlCol="0">
            <a:noAutofit/>
          </a:bodyPr>
          <a:lstStyle/>
          <a:p>
            <a:pPr marL="26281">
              <a:lnSpc>
                <a:spcPts val="1035"/>
              </a:lnSpc>
            </a:pPr>
            <a:endParaRPr sz="1035"/>
          </a:p>
        </p:txBody>
      </p:sp>
    </p:spTree>
    <p:extLst>
      <p:ext uri="{BB962C8B-B14F-4D97-AF65-F5344CB8AC3E}">
        <p14:creationId xmlns:p14="http://schemas.microsoft.com/office/powerpoint/2010/main" val="42137301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D3C2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
  <TotalTime>85</TotalTime>
  <Words>2842</Words>
  <Application>Microsoft Office PowerPoint</Application>
  <PresentationFormat>Custom</PresentationFormat>
  <Paragraphs>787</Paragraphs>
  <Slides>80</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80</vt:i4>
      </vt:variant>
    </vt:vector>
  </HeadingPairs>
  <TitlesOfParts>
    <vt:vector size="92" baseType="lpstr">
      <vt:lpstr>Arial</vt:lpstr>
      <vt:lpstr>Calibri</vt:lpstr>
      <vt:lpstr>Candara</vt:lpstr>
      <vt:lpstr>Century Gothic</vt:lpstr>
      <vt:lpstr>inherit</vt:lpstr>
      <vt:lpstr>OpenSansRegular</vt:lpstr>
      <vt:lpstr>q_serif</vt:lpstr>
      <vt:lpstr>Times New Roman</vt:lpstr>
      <vt:lpstr>Wingdings</vt:lpstr>
      <vt:lpstr>Wingdings 3</vt:lpstr>
      <vt:lpstr>Office Theme</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Narendranath Thota (UST, IND)</cp:lastModifiedBy>
  <cp:revision>17</cp:revision>
  <dcterms:modified xsi:type="dcterms:W3CDTF">2017-10-24T06:17:20Z</dcterms:modified>
</cp:coreProperties>
</file>